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2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E7B44-ED8A-4458-A45E-E8EDDD4D9BD7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F6478-95C8-4600-9DF2-D942DA49DFC0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6478-95C8-4600-9DF2-D942DA49DFC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spd="slow" advTm="1000">
    <p:sndAc>
      <p:stSnd>
        <p:snd r:embed="rId1" name="arrow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F18D3-16C3-4BB9-AD40-2108154E8293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FB804-2B9E-4716-9F59-FFF71328625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000">
    <p:sndAc>
      <p:stSnd>
        <p:snd r:embed="rId13" name="arrow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feld 2"/>
          <p:cNvSpPr txBox="1"/>
          <p:nvPr/>
        </p:nvSpPr>
        <p:spPr>
          <a:xfrm>
            <a:off x="6858016" y="214290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symbolic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galaxy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with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galactic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center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Tm="5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Gerade Verbindung 6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10800000">
            <a:off x="0" y="357166"/>
            <a:ext cx="9144000" cy="628654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Gerade Verbindung 6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10800000">
            <a:off x="0" y="357166"/>
            <a:ext cx="9144000" cy="628654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>
            <a:off x="4714876" y="3451500"/>
            <a:ext cx="500066" cy="26325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Gerade Verbindung 6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10800000">
            <a:off x="0" y="357166"/>
            <a:ext cx="9144000" cy="628654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tern mit 4 Zacken 8"/>
          <p:cNvSpPr>
            <a:spLocks noChangeAspect="1"/>
          </p:cNvSpPr>
          <p:nvPr/>
        </p:nvSpPr>
        <p:spPr>
          <a:xfrm>
            <a:off x="5072066" y="3528000"/>
            <a:ext cx="360000" cy="360000"/>
          </a:xfrm>
          <a:prstGeom prst="star4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Tm="1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Gerade Verbindung 6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10800000">
            <a:off x="0" y="357166"/>
            <a:ext cx="9144000" cy="628654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10800000" flipV="1">
            <a:off x="4572000" y="3429000"/>
            <a:ext cx="1428760" cy="50006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Gerade Verbindung 6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10800000">
            <a:off x="0" y="357166"/>
            <a:ext cx="9144000" cy="628654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10800000" flipV="1">
            <a:off x="0" y="2357430"/>
            <a:ext cx="9144000" cy="3143272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Gerade Verbindung 6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10800000">
            <a:off x="0" y="357166"/>
            <a:ext cx="9144000" cy="628654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10800000" flipV="1">
            <a:off x="0" y="2357430"/>
            <a:ext cx="9144000" cy="3143272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6858016" y="214290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… </a:t>
            </a:r>
            <a:r>
              <a:rPr lang="de-DE" dirty="0" err="1" smtClean="0">
                <a:solidFill>
                  <a:schemeClr val="bg1"/>
                </a:solidFill>
              </a:rPr>
              <a:t>and</a:t>
            </a:r>
            <a:r>
              <a:rPr lang="de-DE" dirty="0" smtClean="0">
                <a:solidFill>
                  <a:schemeClr val="bg1"/>
                </a:solidFill>
              </a:rPr>
              <a:t> so </a:t>
            </a:r>
            <a:r>
              <a:rPr lang="de-DE" dirty="0" err="1" smtClean="0">
                <a:solidFill>
                  <a:schemeClr val="bg1"/>
                </a:solidFill>
              </a:rPr>
              <a:t>forth</a:t>
            </a:r>
            <a:r>
              <a:rPr lang="de-DE" dirty="0" smtClean="0">
                <a:solidFill>
                  <a:schemeClr val="bg1"/>
                </a:solidFill>
              </a:rPr>
              <a:t> in a </a:t>
            </a:r>
            <a:r>
              <a:rPr lang="de-DE" dirty="0" err="1" smtClean="0">
                <a:solidFill>
                  <a:schemeClr val="bg1"/>
                </a:solidFill>
              </a:rPr>
              <a:t>random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way</a:t>
            </a:r>
            <a:r>
              <a:rPr lang="de-DE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feld 3"/>
          <p:cNvSpPr txBox="1"/>
          <p:nvPr/>
        </p:nvSpPr>
        <p:spPr>
          <a:xfrm>
            <a:off x="6858016" y="21429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symbolic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nebula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Tm="5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Gerade Verbindung mit Pfeil 4"/>
          <p:cNvCxnSpPr/>
          <p:nvPr/>
        </p:nvCxnSpPr>
        <p:spPr>
          <a:xfrm>
            <a:off x="4714876" y="3420000"/>
            <a:ext cx="642942" cy="21431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6858016" y="21429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positron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emission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Tm="5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ern mit 4 Zacken 6"/>
          <p:cNvSpPr>
            <a:spLocks noChangeAspect="1"/>
          </p:cNvSpPr>
          <p:nvPr/>
        </p:nvSpPr>
        <p:spPr>
          <a:xfrm>
            <a:off x="5214942" y="3456000"/>
            <a:ext cx="360000" cy="360000"/>
          </a:xfrm>
          <a:prstGeom prst="star4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/>
          <p:cNvSpPr txBox="1"/>
          <p:nvPr/>
        </p:nvSpPr>
        <p:spPr>
          <a:xfrm>
            <a:off x="6858016" y="214290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positron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hits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electron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Tm="5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Gerade Verbindung 7"/>
          <p:cNvCxnSpPr/>
          <p:nvPr/>
        </p:nvCxnSpPr>
        <p:spPr>
          <a:xfrm rot="5400000">
            <a:off x="4572000" y="3500438"/>
            <a:ext cx="1643074" cy="357190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6858016" y="214290"/>
            <a:ext cx="2071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two</a:t>
            </a:r>
            <a:r>
              <a:rPr lang="de-DE" dirty="0" smtClean="0">
                <a:solidFill>
                  <a:schemeClr val="bg1"/>
                </a:solidFill>
              </a:rPr>
              <a:t> 511 </a:t>
            </a:r>
            <a:r>
              <a:rPr lang="de-DE" dirty="0" err="1" smtClean="0">
                <a:solidFill>
                  <a:schemeClr val="bg1"/>
                </a:solidFill>
              </a:rPr>
              <a:t>keV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gamma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rays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leave</a:t>
            </a:r>
            <a:r>
              <a:rPr lang="de-DE" dirty="0" smtClean="0">
                <a:solidFill>
                  <a:schemeClr val="bg1"/>
                </a:solidFill>
              </a:rPr>
              <a:t> in </a:t>
            </a:r>
            <a:r>
              <a:rPr lang="de-DE" dirty="0" err="1" smtClean="0">
                <a:solidFill>
                  <a:schemeClr val="bg1"/>
                </a:solidFill>
              </a:rPr>
              <a:t>opposite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directions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Tm="5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Gerade Verbindung 7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/>
        </p:nvSpPr>
        <p:spPr>
          <a:xfrm>
            <a:off x="6858016" y="214290"/>
            <a:ext cx="2071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/>
                </a:solidFill>
              </a:rPr>
              <a:t>two</a:t>
            </a:r>
            <a:r>
              <a:rPr lang="de-DE" dirty="0" smtClean="0">
                <a:solidFill>
                  <a:schemeClr val="bg1"/>
                </a:solidFill>
              </a:rPr>
              <a:t> 511 </a:t>
            </a:r>
            <a:r>
              <a:rPr lang="de-DE" dirty="0" err="1" smtClean="0">
                <a:solidFill>
                  <a:schemeClr val="bg1"/>
                </a:solidFill>
              </a:rPr>
              <a:t>keV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gamma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rays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leave</a:t>
            </a:r>
            <a:r>
              <a:rPr lang="de-DE" dirty="0" smtClean="0">
                <a:solidFill>
                  <a:schemeClr val="bg1"/>
                </a:solidFill>
              </a:rPr>
              <a:t> in </a:t>
            </a:r>
            <a:r>
              <a:rPr lang="de-DE" dirty="0" err="1" smtClean="0">
                <a:solidFill>
                  <a:schemeClr val="bg1"/>
                </a:solidFill>
              </a:rPr>
              <a:t>opposite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directions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Tm="1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Gerade Verbindung mit Pfeil 4"/>
          <p:cNvCxnSpPr/>
          <p:nvPr/>
        </p:nvCxnSpPr>
        <p:spPr>
          <a:xfrm rot="16200000" flipH="1">
            <a:off x="4710376" y="3456000"/>
            <a:ext cx="509066" cy="50006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ern mit 4 Zacken 7"/>
          <p:cNvSpPr>
            <a:spLocks noChangeAspect="1"/>
          </p:cNvSpPr>
          <p:nvPr/>
        </p:nvSpPr>
        <p:spPr>
          <a:xfrm>
            <a:off x="5072066" y="3816000"/>
            <a:ext cx="360000" cy="360000"/>
          </a:xfrm>
          <a:prstGeom prst="star4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Gerade Verbindung 6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>
            <a:spLocks noChangeAspect="1"/>
          </p:cNvSpPr>
          <p:nvPr/>
        </p:nvSpPr>
        <p:spPr>
          <a:xfrm>
            <a:off x="1378148" y="163710"/>
            <a:ext cx="6480000" cy="6480000"/>
          </a:xfrm>
          <a:prstGeom prst="ellipse">
            <a:avLst/>
          </a:prstGeom>
          <a:gradFill>
            <a:gsLst>
              <a:gs pos="0">
                <a:srgbClr val="CCECFF"/>
              </a:gs>
              <a:gs pos="73000">
                <a:schemeClr val="tx1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4943484" y="3357562"/>
            <a:ext cx="914400" cy="914400"/>
          </a:xfrm>
          <a:prstGeom prst="irregularSeal2">
            <a:avLst/>
          </a:prstGeom>
          <a:solidFill>
            <a:schemeClr val="bg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Gerade Verbindung 6"/>
          <p:cNvCxnSpPr>
            <a:cxnSpLocks noChangeAspect="1"/>
          </p:cNvCxnSpPr>
          <p:nvPr/>
        </p:nvCxnSpPr>
        <p:spPr>
          <a:xfrm rot="5400000">
            <a:off x="1979811" y="2622759"/>
            <a:ext cx="6957933" cy="151259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10800000">
            <a:off x="4643438" y="3571876"/>
            <a:ext cx="1214446" cy="857256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Bildschirmpräsentation (4:3)</PresentationFormat>
  <Paragraphs>22</Paragraphs>
  <Slides>15</Slides>
  <Notes>15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</vt:vector>
  </TitlesOfParts>
  <Company>TU Wien - Studentenversion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x240</dc:creator>
  <cp:lastModifiedBy>x240</cp:lastModifiedBy>
  <cp:revision>17</cp:revision>
  <dcterms:created xsi:type="dcterms:W3CDTF">2025-03-29T17:07:52Z</dcterms:created>
  <dcterms:modified xsi:type="dcterms:W3CDTF">2025-04-01T20:20:34Z</dcterms:modified>
</cp:coreProperties>
</file>