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15000">
    <p:sndAc>
      <p:stSnd>
        <p:snd r:embed="rId1" name="arrow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12628-5D7F-4AFE-95FE-0B43B009E337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3FAC0-B784-43EB-94D9-48722E4D615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15000">
    <p:sndAc>
      <p:stSnd>
        <p:snd r:embed="rId13" name="arrow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572396" y="142852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symbolic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bulk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of</a:t>
            </a:r>
            <a:r>
              <a:rPr lang="de-DE" dirty="0" smtClean="0">
                <a:solidFill>
                  <a:schemeClr val="bg1"/>
                </a:solidFill>
              </a:rPr>
              <a:t> 28 </a:t>
            </a:r>
            <a:r>
              <a:rPr lang="de-DE" dirty="0" err="1" smtClean="0">
                <a:solidFill>
                  <a:schemeClr val="bg1"/>
                </a:solidFill>
              </a:rPr>
              <a:t>galaxies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429520" y="142852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spontaneous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generation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of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two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entangled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particles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Stern mit 4 Zacken 43"/>
          <p:cNvSpPr/>
          <p:nvPr/>
        </p:nvSpPr>
        <p:spPr>
          <a:xfrm>
            <a:off x="3929058" y="3143248"/>
            <a:ext cx="914400" cy="914400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15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429520" y="142852"/>
            <a:ext cx="1643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particles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leave</a:t>
            </a:r>
            <a:r>
              <a:rPr lang="de-DE" dirty="0" smtClean="0">
                <a:solidFill>
                  <a:schemeClr val="bg1"/>
                </a:solidFill>
              </a:rPr>
              <a:t> in </a:t>
            </a:r>
            <a:r>
              <a:rPr lang="de-DE" dirty="0" err="1" smtClean="0">
                <a:solidFill>
                  <a:schemeClr val="bg1"/>
                </a:solidFill>
              </a:rPr>
              <a:t>contrary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directions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4" name="Gerade Verbindung 43"/>
          <p:cNvCxnSpPr/>
          <p:nvPr/>
        </p:nvCxnSpPr>
        <p:spPr>
          <a:xfrm rot="16200000" flipH="1">
            <a:off x="3795190" y="3198934"/>
            <a:ext cx="1404000" cy="864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572396" y="142852"/>
            <a:ext cx="150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particles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travel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empty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space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4" name="Gerade Verbindung 43"/>
          <p:cNvCxnSpPr/>
          <p:nvPr/>
        </p:nvCxnSpPr>
        <p:spPr>
          <a:xfrm rot="16200000" flipH="1">
            <a:off x="3107818" y="2736554"/>
            <a:ext cx="2772000" cy="1728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500958" y="142852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particles</a:t>
            </a:r>
            <a:r>
              <a:rPr lang="de-DE" dirty="0" smtClean="0">
                <a:solidFill>
                  <a:schemeClr val="bg1"/>
                </a:solidFill>
              </a:rPr>
              <a:t> pass 2 </a:t>
            </a:r>
            <a:r>
              <a:rPr lang="de-DE" dirty="0" err="1" smtClean="0">
                <a:solidFill>
                  <a:schemeClr val="bg1"/>
                </a:solidFill>
              </a:rPr>
              <a:t>galaxies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with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no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encounter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4" name="Gerade Verbindung 43"/>
          <p:cNvCxnSpPr/>
          <p:nvPr/>
        </p:nvCxnSpPr>
        <p:spPr>
          <a:xfrm rot="16200000" flipH="1">
            <a:off x="2420445" y="2349016"/>
            <a:ext cx="4176000" cy="2556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500958" y="142852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particles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reach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two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further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galaxies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4" name="Gerade Verbindung 43"/>
          <p:cNvCxnSpPr/>
          <p:nvPr/>
        </p:nvCxnSpPr>
        <p:spPr>
          <a:xfrm rot="16200000" flipH="1">
            <a:off x="1692000" y="1908000"/>
            <a:ext cx="5572164" cy="34290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>
            <a:spLocks noChangeAspect="1"/>
          </p:cNvSpPr>
          <p:nvPr/>
        </p:nvSpPr>
        <p:spPr>
          <a:xfrm>
            <a:off x="1000100" y="185736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2568926" y="64291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3643306" y="371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4357686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215074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1643042" y="328612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2571736" y="235743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2997554" y="142873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>
            <a:spLocks noChangeAspect="1"/>
          </p:cNvSpPr>
          <p:nvPr/>
        </p:nvSpPr>
        <p:spPr>
          <a:xfrm>
            <a:off x="4566380" y="21429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>
            <a:spLocks noChangeAspect="1"/>
          </p:cNvSpPr>
          <p:nvPr/>
        </p:nvSpPr>
        <p:spPr>
          <a:xfrm>
            <a:off x="5640760" y="328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>
            <a:off x="6355140" y="10001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>
            <a:spLocks noChangeAspect="1"/>
          </p:cNvSpPr>
          <p:nvPr/>
        </p:nvSpPr>
        <p:spPr>
          <a:xfrm>
            <a:off x="8212528" y="27146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>
            <a:spLocks noChangeAspect="1"/>
          </p:cNvSpPr>
          <p:nvPr/>
        </p:nvSpPr>
        <p:spPr>
          <a:xfrm>
            <a:off x="3640496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e 27"/>
          <p:cNvSpPr>
            <a:spLocks noChangeAspect="1"/>
          </p:cNvSpPr>
          <p:nvPr/>
        </p:nvSpPr>
        <p:spPr>
          <a:xfrm>
            <a:off x="4569190" y="19288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>
            <a:spLocks noChangeAspect="1"/>
          </p:cNvSpPr>
          <p:nvPr/>
        </p:nvSpPr>
        <p:spPr>
          <a:xfrm>
            <a:off x="3354744" y="435769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>
            <a:spLocks noChangeAspect="1"/>
          </p:cNvSpPr>
          <p:nvPr/>
        </p:nvSpPr>
        <p:spPr>
          <a:xfrm>
            <a:off x="4923570" y="314324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e 30"/>
          <p:cNvSpPr>
            <a:spLocks noChangeAspect="1"/>
          </p:cNvSpPr>
          <p:nvPr/>
        </p:nvSpPr>
        <p:spPr>
          <a:xfrm>
            <a:off x="5997950" y="621227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1"/>
          <p:cNvSpPr>
            <a:spLocks noChangeAspect="1"/>
          </p:cNvSpPr>
          <p:nvPr/>
        </p:nvSpPr>
        <p:spPr>
          <a:xfrm>
            <a:off x="6712330" y="392906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e 32"/>
          <p:cNvSpPr>
            <a:spLocks noChangeAspect="1"/>
          </p:cNvSpPr>
          <p:nvPr/>
        </p:nvSpPr>
        <p:spPr>
          <a:xfrm>
            <a:off x="8569718" y="564357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3997686" y="578645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926380" y="485776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357158" y="407194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1925984" y="285749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lipse 37"/>
          <p:cNvSpPr>
            <a:spLocks noChangeAspect="1"/>
          </p:cNvSpPr>
          <p:nvPr/>
        </p:nvSpPr>
        <p:spPr>
          <a:xfrm>
            <a:off x="3000364" y="5926520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lipse 38"/>
          <p:cNvSpPr>
            <a:spLocks noChangeAspect="1"/>
          </p:cNvSpPr>
          <p:nvPr/>
        </p:nvSpPr>
        <p:spPr>
          <a:xfrm>
            <a:off x="3714744" y="3643314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llipse 39"/>
          <p:cNvSpPr>
            <a:spLocks noChangeAspect="1"/>
          </p:cNvSpPr>
          <p:nvPr/>
        </p:nvSpPr>
        <p:spPr>
          <a:xfrm>
            <a:off x="5572132" y="535782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lipse 40"/>
          <p:cNvSpPr>
            <a:spLocks noChangeAspect="1"/>
          </p:cNvSpPr>
          <p:nvPr/>
        </p:nvSpPr>
        <p:spPr>
          <a:xfrm>
            <a:off x="1000100" y="550070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lipse 41"/>
          <p:cNvSpPr>
            <a:spLocks noChangeAspect="1"/>
          </p:cNvSpPr>
          <p:nvPr/>
        </p:nvSpPr>
        <p:spPr>
          <a:xfrm>
            <a:off x="1928794" y="4572008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feld 42"/>
          <p:cNvSpPr txBox="1"/>
          <p:nvPr/>
        </p:nvSpPr>
        <p:spPr>
          <a:xfrm>
            <a:off x="7500958" y="142852"/>
            <a:ext cx="1571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observation</a:t>
            </a:r>
            <a:r>
              <a:rPr lang="de-DE" dirty="0" smtClean="0">
                <a:solidFill>
                  <a:schemeClr val="bg1"/>
                </a:solidFill>
              </a:rPr>
              <a:t> / </a:t>
            </a:r>
            <a:r>
              <a:rPr lang="de-DE" dirty="0" err="1" smtClean="0">
                <a:solidFill>
                  <a:schemeClr val="bg1"/>
                </a:solidFill>
              </a:rPr>
              <a:t>measurement</a:t>
            </a:r>
            <a:r>
              <a:rPr lang="de-DE" dirty="0" smtClean="0">
                <a:solidFill>
                  <a:schemeClr val="bg1"/>
                </a:solidFill>
              </a:rPr>
              <a:t> in </a:t>
            </a:r>
            <a:r>
              <a:rPr lang="de-DE" dirty="0" err="1" smtClean="0">
                <a:solidFill>
                  <a:schemeClr val="bg1"/>
                </a:solidFill>
              </a:rPr>
              <a:t>one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of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the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galaxies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4" name="Gerade Verbindung 43"/>
          <p:cNvCxnSpPr/>
          <p:nvPr/>
        </p:nvCxnSpPr>
        <p:spPr>
          <a:xfrm rot="16200000" flipH="1">
            <a:off x="1692000" y="1908000"/>
            <a:ext cx="5572164" cy="3429024"/>
          </a:xfrm>
          <a:prstGeom prst="line">
            <a:avLst/>
          </a:prstGeom>
          <a:ln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Bildschirmpräsentation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</vt:vector>
  </TitlesOfParts>
  <Company>TU Wien - Studentenversion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x240</dc:creator>
  <cp:lastModifiedBy>x240</cp:lastModifiedBy>
  <cp:revision>7</cp:revision>
  <dcterms:created xsi:type="dcterms:W3CDTF">2025-03-05T16:05:50Z</dcterms:created>
  <dcterms:modified xsi:type="dcterms:W3CDTF">2025-03-06T11:49:33Z</dcterms:modified>
</cp:coreProperties>
</file>