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9"/>
  </p:notesMasterIdLst>
  <p:sldIdLst>
    <p:sldId id="365" r:id="rId2"/>
    <p:sldId id="341" r:id="rId3"/>
    <p:sldId id="354" r:id="rId4"/>
    <p:sldId id="344" r:id="rId5"/>
    <p:sldId id="343" r:id="rId6"/>
    <p:sldId id="342" r:id="rId7"/>
    <p:sldId id="349" r:id="rId8"/>
    <p:sldId id="345" r:id="rId9"/>
    <p:sldId id="346" r:id="rId10"/>
    <p:sldId id="355" r:id="rId11"/>
    <p:sldId id="347" r:id="rId12"/>
    <p:sldId id="348" r:id="rId13"/>
    <p:sldId id="360" r:id="rId14"/>
    <p:sldId id="361" r:id="rId15"/>
    <p:sldId id="362" r:id="rId16"/>
    <p:sldId id="364" r:id="rId17"/>
    <p:sldId id="363" r:id="rId18"/>
    <p:sldId id="353" r:id="rId19"/>
    <p:sldId id="350" r:id="rId20"/>
    <p:sldId id="320" r:id="rId21"/>
    <p:sldId id="321" r:id="rId22"/>
    <p:sldId id="322" r:id="rId23"/>
    <p:sldId id="323" r:id="rId24"/>
    <p:sldId id="324" r:id="rId25"/>
    <p:sldId id="351" r:id="rId26"/>
    <p:sldId id="319" r:id="rId27"/>
    <p:sldId id="314" r:id="rId28"/>
    <p:sldId id="315" r:id="rId29"/>
    <p:sldId id="316" r:id="rId30"/>
    <p:sldId id="331" r:id="rId31"/>
    <p:sldId id="332" r:id="rId32"/>
    <p:sldId id="333" r:id="rId33"/>
    <p:sldId id="352" r:id="rId34"/>
    <p:sldId id="334" r:id="rId35"/>
    <p:sldId id="339" r:id="rId36"/>
    <p:sldId id="335" r:id="rId37"/>
    <p:sldId id="337" r:id="rId38"/>
    <p:sldId id="338" r:id="rId39"/>
    <p:sldId id="263" r:id="rId40"/>
    <p:sldId id="318" r:id="rId41"/>
    <p:sldId id="262" r:id="rId42"/>
    <p:sldId id="261" r:id="rId43"/>
    <p:sldId id="260" r:id="rId44"/>
    <p:sldId id="302" r:id="rId45"/>
    <p:sldId id="301" r:id="rId46"/>
    <p:sldId id="270" r:id="rId47"/>
    <p:sldId id="265" r:id="rId48"/>
    <p:sldId id="274" r:id="rId49"/>
    <p:sldId id="273" r:id="rId50"/>
    <p:sldId id="272" r:id="rId51"/>
    <p:sldId id="291" r:id="rId52"/>
    <p:sldId id="300" r:id="rId53"/>
    <p:sldId id="299" r:id="rId54"/>
    <p:sldId id="298" r:id="rId55"/>
    <p:sldId id="297" r:id="rId56"/>
    <p:sldId id="296" r:id="rId57"/>
    <p:sldId id="295" r:id="rId58"/>
    <p:sldId id="294" r:id="rId59"/>
    <p:sldId id="293" r:id="rId60"/>
    <p:sldId id="292" r:id="rId61"/>
    <p:sldId id="290" r:id="rId62"/>
    <p:sldId id="289" r:id="rId63"/>
    <p:sldId id="288" r:id="rId64"/>
    <p:sldId id="303" r:id="rId65"/>
    <p:sldId id="304" r:id="rId66"/>
    <p:sldId id="305" r:id="rId67"/>
    <p:sldId id="306" r:id="rId68"/>
    <p:sldId id="307" r:id="rId69"/>
    <p:sldId id="308" r:id="rId70"/>
    <p:sldId id="309" r:id="rId71"/>
    <p:sldId id="310" r:id="rId72"/>
    <p:sldId id="311" r:id="rId73"/>
    <p:sldId id="312" r:id="rId74"/>
    <p:sldId id="356" r:id="rId75"/>
    <p:sldId id="357" r:id="rId76"/>
    <p:sldId id="359" r:id="rId77"/>
    <p:sldId id="358" r:id="rId7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FF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8428" autoAdjust="0"/>
    <p:restoredTop sz="94660"/>
  </p:normalViewPr>
  <p:slideViewPr>
    <p:cSldViewPr snapToObjects="1">
      <p:cViewPr varScale="1">
        <p:scale>
          <a:sx n="50" d="100"/>
          <a:sy n="50" d="100"/>
        </p:scale>
        <p:origin x="-84" y="-5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157C8-13BC-4621-B480-1108E7D54BEA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F19F48-5033-4BF4-A017-1001863BD221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19F48-5033-4BF4-A017-1001863BD22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19F48-5033-4BF4-A017-1001863BD221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19F48-5033-4BF4-A017-1001863BD221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19F48-5033-4BF4-A017-1001863BD22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7FFEC-FA3E-490D-B72D-40E82AA892D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7FFEC-FA3E-490D-B72D-40E82AA892D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7FFEC-FA3E-490D-B72D-40E82AA892D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7FFEC-FA3E-490D-B72D-40E82AA892D1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7FFEC-FA3E-490D-B72D-40E82AA892D1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19F48-5033-4BF4-A017-1001863BD221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19F48-5033-4BF4-A017-1001863BD221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40DB4-C2AD-45F0-9618-60092E4DF07B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0C6FC-A3AB-426D-92CD-AB6C40A634B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advTm="2000">
    <p:sndAc>
      <p:stSnd>
        <p:snd r:embed="rId1" name="arrow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40DB4-C2AD-45F0-9618-60092E4DF07B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0C6FC-A3AB-426D-92CD-AB6C40A634B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advTm="2000">
    <p:sndAc>
      <p:stSnd>
        <p:snd r:embed="rId1" name="arrow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40DB4-C2AD-45F0-9618-60092E4DF07B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0C6FC-A3AB-426D-92CD-AB6C40A634B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advTm="2000">
    <p:sndAc>
      <p:stSnd>
        <p:snd r:embed="rId1" name="arrow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40DB4-C2AD-45F0-9618-60092E4DF07B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0C6FC-A3AB-426D-92CD-AB6C40A634B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advTm="2000">
    <p:sndAc>
      <p:stSnd>
        <p:snd r:embed="rId1" name="arrow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40DB4-C2AD-45F0-9618-60092E4DF07B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0C6FC-A3AB-426D-92CD-AB6C40A634B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advTm="2000">
    <p:sndAc>
      <p:stSnd>
        <p:snd r:embed="rId1" name="arrow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40DB4-C2AD-45F0-9618-60092E4DF07B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0C6FC-A3AB-426D-92CD-AB6C40A634B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advTm="2000">
    <p:sndAc>
      <p:stSnd>
        <p:snd r:embed="rId1" name="arrow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40DB4-C2AD-45F0-9618-60092E4DF07B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0C6FC-A3AB-426D-92CD-AB6C40A634B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advTm="2000">
    <p:sndAc>
      <p:stSnd>
        <p:snd r:embed="rId1" name="arrow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40DB4-C2AD-45F0-9618-60092E4DF07B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0C6FC-A3AB-426D-92CD-AB6C40A634B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advTm="2000">
    <p:sndAc>
      <p:stSnd>
        <p:snd r:embed="rId1" name="arrow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40DB4-C2AD-45F0-9618-60092E4DF07B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0C6FC-A3AB-426D-92CD-AB6C40A634B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advTm="2000">
    <p:sndAc>
      <p:stSnd>
        <p:snd r:embed="rId1" name="arrow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40DB4-C2AD-45F0-9618-60092E4DF07B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0C6FC-A3AB-426D-92CD-AB6C40A634B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advTm="2000">
    <p:sndAc>
      <p:stSnd>
        <p:snd r:embed="rId1" name="arrow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40DB4-C2AD-45F0-9618-60092E4DF07B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0C6FC-A3AB-426D-92CD-AB6C40A634B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p:transition advTm="2000">
    <p:sndAc>
      <p:stSnd>
        <p:snd r:embed="rId1" name="arrow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40DB4-C2AD-45F0-9618-60092E4DF07B}" type="datetimeFigureOut">
              <a:rPr lang="en-US" smtClean="0"/>
              <a:pPr/>
              <a:t>4/30/2025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0C6FC-A3AB-426D-92CD-AB6C40A634B5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2000">
    <p:sndAc>
      <p:stSnd>
        <p:snd r:embed="rId13" name="arrow.wav" builtIn="1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490760" y="2078019"/>
            <a:ext cx="385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/>
                </a:solidFill>
              </a:rPr>
              <a:t>In </a:t>
            </a:r>
            <a:r>
              <a:rPr lang="de-DE" dirty="0" err="1" smtClean="0">
                <a:solidFill>
                  <a:schemeClr val="bg1"/>
                </a:solidFill>
              </a:rPr>
              <a:t>outer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space</a:t>
            </a:r>
            <a:r>
              <a:rPr lang="de-DE" dirty="0" smtClean="0">
                <a:solidFill>
                  <a:schemeClr val="bg1"/>
                </a:solidFill>
              </a:rPr>
              <a:t>, a </a:t>
            </a:r>
            <a:r>
              <a:rPr lang="de-DE" dirty="0" err="1" smtClean="0">
                <a:solidFill>
                  <a:schemeClr val="bg1"/>
                </a:solidFill>
              </a:rPr>
              <a:t>rotating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cylinder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may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provide</a:t>
            </a:r>
            <a:r>
              <a:rPr lang="de-DE" dirty="0" smtClean="0">
                <a:solidFill>
                  <a:schemeClr val="bg1"/>
                </a:solidFill>
              </a:rPr>
              <a:t> on </a:t>
            </a:r>
            <a:r>
              <a:rPr lang="de-DE" dirty="0" err="1" smtClean="0">
                <a:solidFill>
                  <a:schemeClr val="bg1"/>
                </a:solidFill>
              </a:rPr>
              <a:t>the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inside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of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its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case</a:t>
            </a:r>
            <a:r>
              <a:rPr lang="de-DE" dirty="0" smtClean="0">
                <a:solidFill>
                  <a:schemeClr val="bg1"/>
                </a:solidFill>
              </a:rPr>
              <a:t> a persistent </a:t>
            </a:r>
            <a:r>
              <a:rPr lang="de-DE" dirty="0" err="1" smtClean="0">
                <a:solidFill>
                  <a:schemeClr val="bg1"/>
                </a:solidFill>
              </a:rPr>
              <a:t>force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resembling</a:t>
            </a:r>
            <a:r>
              <a:rPr lang="de-DE" dirty="0" smtClean="0">
                <a:solidFill>
                  <a:schemeClr val="bg1"/>
                </a:solidFill>
              </a:rPr>
              <a:t> </a:t>
            </a:r>
            <a:r>
              <a:rPr lang="de-DE" dirty="0" err="1" smtClean="0">
                <a:solidFill>
                  <a:schemeClr val="bg1"/>
                </a:solidFill>
              </a:rPr>
              <a:t>gravity</a:t>
            </a:r>
            <a:r>
              <a:rPr lang="de-DE" dirty="0" smtClean="0">
                <a:solidFill>
                  <a:schemeClr val="bg1"/>
                </a:solidFill>
              </a:rPr>
              <a:t>. 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Zylinder 26"/>
          <p:cNvSpPr>
            <a:spLocks/>
          </p:cNvSpPr>
          <p:nvPr/>
        </p:nvSpPr>
        <p:spPr>
          <a:xfrm>
            <a:off x="950274" y="2666754"/>
            <a:ext cx="7200000" cy="2880000"/>
          </a:xfrm>
          <a:prstGeom prst="can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alpha val="50000"/>
                </a:schemeClr>
              </a:gs>
              <a:gs pos="20000">
                <a:schemeClr val="accent1">
                  <a:alpha val="50000"/>
                </a:schemeClr>
              </a:gs>
              <a:gs pos="65000">
                <a:schemeClr val="accent1">
                  <a:lumMod val="40000"/>
                  <a:lumOff val="60000"/>
                  <a:alpha val="50000"/>
                </a:schemeClr>
              </a:gs>
            </a:gsLst>
            <a:lin ang="0" scaled="1"/>
            <a:tileRect/>
          </a:gradFill>
          <a:ln>
            <a:noFill/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ylinder 1"/>
          <p:cNvSpPr>
            <a:spLocks/>
          </p:cNvSpPr>
          <p:nvPr/>
        </p:nvSpPr>
        <p:spPr>
          <a:xfrm>
            <a:off x="957213" y="2666754"/>
            <a:ext cx="7200000" cy="2880000"/>
          </a:xfrm>
          <a:prstGeom prst="can">
            <a:avLst/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ylinder 2"/>
          <p:cNvSpPr>
            <a:spLocks/>
          </p:cNvSpPr>
          <p:nvPr/>
        </p:nvSpPr>
        <p:spPr>
          <a:xfrm>
            <a:off x="2442780" y="2879163"/>
            <a:ext cx="4320000" cy="2448000"/>
          </a:xfrm>
          <a:prstGeom prst="can">
            <a:avLst>
              <a:gd name="adj" fmla="val 14114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ylinder 3"/>
          <p:cNvSpPr>
            <a:spLocks/>
          </p:cNvSpPr>
          <p:nvPr/>
        </p:nvSpPr>
        <p:spPr>
          <a:xfrm>
            <a:off x="3841740" y="3021111"/>
            <a:ext cx="1440000" cy="2124000"/>
          </a:xfrm>
          <a:prstGeom prst="can">
            <a:avLst>
              <a:gd name="adj" fmla="val 8671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e 4"/>
          <p:cNvSpPr/>
          <p:nvPr/>
        </p:nvSpPr>
        <p:spPr>
          <a:xfrm>
            <a:off x="957213" y="369587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middle</a:t>
            </a:r>
            <a:r>
              <a:rPr lang="de-DE" dirty="0" smtClean="0"/>
              <a:t>                       </a:t>
            </a:r>
            <a:r>
              <a:rPr lang="de-DE" dirty="0" err="1" smtClean="0"/>
              <a:t>partition</a:t>
            </a:r>
            <a:endParaRPr lang="en-US" dirty="0"/>
          </a:p>
        </p:txBody>
      </p:sp>
      <p:sp>
        <p:nvSpPr>
          <p:cNvPr id="7" name="Ellipse 6"/>
          <p:cNvSpPr/>
          <p:nvPr/>
        </p:nvSpPr>
        <p:spPr>
          <a:xfrm>
            <a:off x="4180617" y="4007034"/>
            <a:ext cx="720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feil nach unten 13"/>
          <p:cNvSpPr/>
          <p:nvPr/>
        </p:nvSpPr>
        <p:spPr>
          <a:xfrm>
            <a:off x="738135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feil nach unten 14"/>
          <p:cNvSpPr/>
          <p:nvPr/>
        </p:nvSpPr>
        <p:spPr>
          <a:xfrm>
            <a:off x="215217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feil nach unten 15"/>
          <p:cNvSpPr/>
          <p:nvPr/>
        </p:nvSpPr>
        <p:spPr>
          <a:xfrm>
            <a:off x="361269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feil nach unten 16"/>
          <p:cNvSpPr/>
          <p:nvPr/>
        </p:nvSpPr>
        <p:spPr>
          <a:xfrm>
            <a:off x="503670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feil nach unten 17"/>
          <p:cNvSpPr/>
          <p:nvPr/>
        </p:nvSpPr>
        <p:spPr>
          <a:xfrm>
            <a:off x="649722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feil nach unten 18"/>
          <p:cNvSpPr/>
          <p:nvPr/>
        </p:nvSpPr>
        <p:spPr>
          <a:xfrm>
            <a:off x="7921233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feld 19"/>
          <p:cNvSpPr txBox="1"/>
          <p:nvPr/>
        </p:nvSpPr>
        <p:spPr>
          <a:xfrm>
            <a:off x="2052603" y="5729319"/>
            <a:ext cx="54869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Parquetting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outer</a:t>
            </a:r>
            <a:r>
              <a:rPr lang="de-DE" dirty="0" smtClean="0"/>
              <a:t> </a:t>
            </a:r>
            <a:r>
              <a:rPr lang="de-DE" dirty="0" err="1" smtClean="0"/>
              <a:t>containment</a:t>
            </a:r>
            <a:r>
              <a:rPr lang="de-DE" dirty="0" smtClean="0"/>
              <a:t> (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) </a:t>
            </a:r>
            <a:r>
              <a:rPr lang="de-DE" dirty="0" err="1" smtClean="0"/>
              <a:t>needs</a:t>
            </a:r>
            <a:r>
              <a:rPr lang="de-DE" dirty="0" smtClean="0"/>
              <a:t> a </a:t>
            </a:r>
            <a:r>
              <a:rPr lang="de-DE" dirty="0" err="1" smtClean="0"/>
              <a:t>much</a:t>
            </a:r>
            <a:r>
              <a:rPr lang="de-DE" dirty="0" smtClean="0"/>
              <a:t> </a:t>
            </a:r>
            <a:r>
              <a:rPr lang="de-DE" dirty="0" err="1" smtClean="0"/>
              <a:t>tighter</a:t>
            </a:r>
            <a:r>
              <a:rPr lang="de-DE" dirty="0" smtClean="0"/>
              <a:t> </a:t>
            </a:r>
            <a:r>
              <a:rPr lang="de-DE" dirty="0" err="1" smtClean="0"/>
              <a:t>arrangement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smaller</a:t>
            </a:r>
            <a:r>
              <a:rPr lang="de-DE" dirty="0" smtClean="0"/>
              <a:t> </a:t>
            </a:r>
            <a:r>
              <a:rPr lang="de-DE" dirty="0" err="1" smtClean="0"/>
              <a:t>elements</a:t>
            </a:r>
            <a:r>
              <a:rPr lang="de-DE" dirty="0" smtClean="0"/>
              <a:t> </a:t>
            </a:r>
            <a:r>
              <a:rPr lang="de-DE" dirty="0" smtClean="0"/>
              <a:t>(</a:t>
            </a:r>
            <a:r>
              <a:rPr lang="de-DE" dirty="0" err="1" smtClean="0"/>
              <a:t>each</a:t>
            </a:r>
            <a:r>
              <a:rPr lang="de-DE" dirty="0" smtClean="0"/>
              <a:t> 1 m </a:t>
            </a:r>
            <a:r>
              <a:rPr lang="de-DE" dirty="0" err="1" smtClean="0"/>
              <a:t>across</a:t>
            </a:r>
            <a:r>
              <a:rPr lang="de-DE" dirty="0" smtClean="0"/>
              <a:t> - </a:t>
            </a:r>
            <a:r>
              <a:rPr lang="de-DE" dirty="0" err="1" smtClean="0"/>
              <a:t>smaller</a:t>
            </a:r>
            <a:r>
              <a:rPr lang="de-DE" dirty="0" smtClean="0"/>
              <a:t> </a:t>
            </a:r>
            <a:r>
              <a:rPr lang="de-DE" dirty="0" err="1" smtClean="0"/>
              <a:t>than</a:t>
            </a:r>
            <a:r>
              <a:rPr lang="de-DE" dirty="0" smtClean="0"/>
              <a:t> </a:t>
            </a:r>
            <a:r>
              <a:rPr lang="de-DE" dirty="0" err="1" smtClean="0"/>
              <a:t>shown</a:t>
            </a:r>
            <a:r>
              <a:rPr lang="de-DE" dirty="0" smtClean="0"/>
              <a:t> </a:t>
            </a:r>
            <a:r>
              <a:rPr lang="de-DE" dirty="0" err="1" smtClean="0"/>
              <a:t>here</a:t>
            </a:r>
            <a:r>
              <a:rPr lang="de-DE" dirty="0" smtClean="0"/>
              <a:t>).</a:t>
            </a:r>
            <a:endParaRPr lang="en-US" dirty="0"/>
          </a:p>
        </p:txBody>
      </p:sp>
      <p:sp>
        <p:nvSpPr>
          <p:cNvPr id="23" name="Ellipse 22"/>
          <p:cNvSpPr/>
          <p:nvPr/>
        </p:nvSpPr>
        <p:spPr>
          <a:xfrm>
            <a:off x="4140000" y="2948157"/>
            <a:ext cx="720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feld 28"/>
          <p:cNvSpPr txBox="1"/>
          <p:nvPr/>
        </p:nvSpPr>
        <p:spPr>
          <a:xfrm>
            <a:off x="6835806" y="0"/>
            <a:ext cx="229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overview</a:t>
            </a:r>
            <a:endParaRPr lang="en-US" dirty="0"/>
          </a:p>
        </p:txBody>
      </p:sp>
      <p:grpSp>
        <p:nvGrpSpPr>
          <p:cNvPr id="25" name="Gruppieren 24"/>
          <p:cNvGrpSpPr/>
          <p:nvPr/>
        </p:nvGrpSpPr>
        <p:grpSpPr>
          <a:xfrm>
            <a:off x="4854250" y="1165194"/>
            <a:ext cx="2018069" cy="2409858"/>
            <a:chOff x="4854250" y="1165194"/>
            <a:chExt cx="2018069" cy="2409858"/>
          </a:xfrm>
        </p:grpSpPr>
        <p:grpSp>
          <p:nvGrpSpPr>
            <p:cNvPr id="26" name="Gruppieren 20"/>
            <p:cNvGrpSpPr>
              <a:grpSpLocks noChangeAspect="1"/>
            </p:cNvGrpSpPr>
            <p:nvPr/>
          </p:nvGrpSpPr>
          <p:grpSpPr>
            <a:xfrm>
              <a:off x="6126102" y="1165194"/>
              <a:ext cx="746217" cy="1637955"/>
              <a:chOff x="6069033" y="1571967"/>
              <a:chExt cx="746217" cy="1637955"/>
            </a:xfrm>
          </p:grpSpPr>
          <p:sp>
            <p:nvSpPr>
              <p:cNvPr id="40" name="Sechseck 39"/>
              <p:cNvSpPr>
                <a:spLocks noChangeAspect="1"/>
              </p:cNvSpPr>
              <p:nvPr/>
            </p:nvSpPr>
            <p:spPr>
              <a:xfrm>
                <a:off x="6069033" y="2114532"/>
                <a:ext cx="417600" cy="360000"/>
              </a:xfrm>
              <a:prstGeom prst="hexagon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>
                <a:spLocks noChangeAspect="1"/>
              </p:cNvSpPr>
              <p:nvPr/>
            </p:nvSpPr>
            <p:spPr>
              <a:xfrm>
                <a:off x="6397650" y="2302227"/>
                <a:ext cx="417600" cy="360000"/>
              </a:xfrm>
              <a:prstGeom prst="hexagon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>
                <a:spLocks noChangeAspect="1"/>
              </p:cNvSpPr>
              <p:nvPr/>
            </p:nvSpPr>
            <p:spPr>
              <a:xfrm>
                <a:off x="6397650" y="1937097"/>
                <a:ext cx="417600" cy="360000"/>
              </a:xfrm>
              <a:prstGeom prst="hexagon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>
                <a:spLocks noChangeAspect="1"/>
              </p:cNvSpPr>
              <p:nvPr/>
            </p:nvSpPr>
            <p:spPr>
              <a:xfrm>
                <a:off x="6069033" y="1754532"/>
                <a:ext cx="417600" cy="360000"/>
              </a:xfrm>
              <a:prstGeom prst="hexagon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Sechseck 43"/>
              <p:cNvSpPr>
                <a:spLocks noChangeAspect="1"/>
              </p:cNvSpPr>
              <p:nvPr/>
            </p:nvSpPr>
            <p:spPr>
              <a:xfrm>
                <a:off x="6069033" y="2484000"/>
                <a:ext cx="417600" cy="360000"/>
              </a:xfrm>
              <a:prstGeom prst="hexagon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Sechseck 44"/>
              <p:cNvSpPr>
                <a:spLocks noChangeAspect="1"/>
              </p:cNvSpPr>
              <p:nvPr/>
            </p:nvSpPr>
            <p:spPr>
              <a:xfrm>
                <a:off x="6397650" y="2667357"/>
                <a:ext cx="417600" cy="360000"/>
              </a:xfrm>
              <a:prstGeom prst="hexagon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>
                <a:spLocks noChangeAspect="1"/>
              </p:cNvSpPr>
              <p:nvPr/>
            </p:nvSpPr>
            <p:spPr>
              <a:xfrm>
                <a:off x="6397650" y="1571967"/>
                <a:ext cx="417600" cy="360000"/>
              </a:xfrm>
              <a:prstGeom prst="hexagon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>
                <a:spLocks noChangeAspect="1"/>
              </p:cNvSpPr>
              <p:nvPr/>
            </p:nvSpPr>
            <p:spPr>
              <a:xfrm>
                <a:off x="6069033" y="2849922"/>
                <a:ext cx="417600" cy="360000"/>
              </a:xfrm>
              <a:prstGeom prst="hexagon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0"/>
            <p:cNvGrpSpPr>
              <a:grpSpLocks noChangeAspect="1"/>
            </p:cNvGrpSpPr>
            <p:nvPr/>
          </p:nvGrpSpPr>
          <p:grpSpPr>
            <a:xfrm>
              <a:off x="4854250" y="3312980"/>
              <a:ext cx="119393" cy="262072"/>
              <a:chOff x="6069033" y="1571967"/>
              <a:chExt cx="746217" cy="1637955"/>
            </a:xfrm>
          </p:grpSpPr>
          <p:sp>
            <p:nvSpPr>
              <p:cNvPr id="32" name="Sechseck 31"/>
              <p:cNvSpPr>
                <a:spLocks noChangeAspect="1"/>
              </p:cNvSpPr>
              <p:nvPr/>
            </p:nvSpPr>
            <p:spPr>
              <a:xfrm>
                <a:off x="6069033" y="2114532"/>
                <a:ext cx="417600" cy="360000"/>
              </a:xfrm>
              <a:prstGeom prst="hexagon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>
                <a:spLocks noChangeAspect="1"/>
              </p:cNvSpPr>
              <p:nvPr/>
            </p:nvSpPr>
            <p:spPr>
              <a:xfrm>
                <a:off x="6397650" y="2302227"/>
                <a:ext cx="417600" cy="360000"/>
              </a:xfrm>
              <a:prstGeom prst="hexagon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>
                <a:spLocks noChangeAspect="1"/>
              </p:cNvSpPr>
              <p:nvPr/>
            </p:nvSpPr>
            <p:spPr>
              <a:xfrm>
                <a:off x="6397650" y="1937097"/>
                <a:ext cx="417600" cy="360000"/>
              </a:xfrm>
              <a:prstGeom prst="hexagon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>
                <a:spLocks noChangeAspect="1"/>
              </p:cNvSpPr>
              <p:nvPr/>
            </p:nvSpPr>
            <p:spPr>
              <a:xfrm>
                <a:off x="6069033" y="1754532"/>
                <a:ext cx="417600" cy="360000"/>
              </a:xfrm>
              <a:prstGeom prst="hexagon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Sechseck 35"/>
              <p:cNvSpPr>
                <a:spLocks noChangeAspect="1"/>
              </p:cNvSpPr>
              <p:nvPr/>
            </p:nvSpPr>
            <p:spPr>
              <a:xfrm>
                <a:off x="6069033" y="2484000"/>
                <a:ext cx="417600" cy="360000"/>
              </a:xfrm>
              <a:prstGeom prst="hexagon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Sechseck 36"/>
              <p:cNvSpPr>
                <a:spLocks noChangeAspect="1"/>
              </p:cNvSpPr>
              <p:nvPr/>
            </p:nvSpPr>
            <p:spPr>
              <a:xfrm>
                <a:off x="6397650" y="2667357"/>
                <a:ext cx="417600" cy="360000"/>
              </a:xfrm>
              <a:prstGeom prst="hexagon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>
                <a:spLocks noChangeAspect="1"/>
              </p:cNvSpPr>
              <p:nvPr/>
            </p:nvSpPr>
            <p:spPr>
              <a:xfrm>
                <a:off x="6397650" y="1571967"/>
                <a:ext cx="417600" cy="360000"/>
              </a:xfrm>
              <a:prstGeom prst="hexagon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>
                <a:spLocks noChangeAspect="1"/>
              </p:cNvSpPr>
              <p:nvPr/>
            </p:nvSpPr>
            <p:spPr>
              <a:xfrm>
                <a:off x="6069033" y="2849922"/>
                <a:ext cx="417600" cy="360000"/>
              </a:xfrm>
              <a:prstGeom prst="hexagon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0" name="Gerade Verbindung 29"/>
            <p:cNvCxnSpPr>
              <a:stCxn id="35" idx="4"/>
              <a:endCxn id="43" idx="4"/>
            </p:cNvCxnSpPr>
            <p:nvPr/>
          </p:nvCxnSpPr>
          <p:spPr>
            <a:xfrm rot="5400000" flipH="1" flipV="1">
              <a:off x="4545161" y="1671248"/>
              <a:ext cx="1994430" cy="1347452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bg1"/>
                  </a:gs>
                  <a:gs pos="50000">
                    <a:srgbClr val="FFC000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Gerade Verbindung 30"/>
            <p:cNvCxnSpPr>
              <a:stCxn id="39" idx="1"/>
              <a:endCxn id="47" idx="1"/>
            </p:cNvCxnSpPr>
            <p:nvPr/>
          </p:nvCxnSpPr>
          <p:spPr>
            <a:xfrm rot="5400000" flipH="1" flipV="1">
              <a:off x="5294231" y="2415582"/>
              <a:ext cx="771903" cy="1547037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bg1"/>
                  </a:gs>
                  <a:gs pos="50000">
                    <a:srgbClr val="FFC000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uppieren 64"/>
          <p:cNvGrpSpPr>
            <a:grpSpLocks noChangeAspect="1"/>
          </p:cNvGrpSpPr>
          <p:nvPr/>
        </p:nvGrpSpPr>
        <p:grpSpPr>
          <a:xfrm>
            <a:off x="2216377" y="1574532"/>
            <a:ext cx="237869" cy="540000"/>
            <a:chOff x="770310" y="288882"/>
            <a:chExt cx="1834327" cy="4164309"/>
          </a:xfrm>
        </p:grpSpPr>
        <p:sp>
          <p:nvSpPr>
            <p:cNvPr id="48" name="Sechseck 47"/>
            <p:cNvSpPr/>
            <p:nvPr/>
          </p:nvSpPr>
          <p:spPr>
            <a:xfrm rot="5400000">
              <a:off x="482544" y="1748147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Sechseck 48"/>
            <p:cNvSpPr/>
            <p:nvPr/>
          </p:nvSpPr>
          <p:spPr>
            <a:xfrm rot="5400000">
              <a:off x="666365" y="2659144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Sechseck 49"/>
            <p:cNvSpPr/>
            <p:nvPr/>
          </p:nvSpPr>
          <p:spPr>
            <a:xfrm rot="5400000">
              <a:off x="848930" y="1709806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Sechseck 50"/>
            <p:cNvSpPr/>
            <p:nvPr/>
          </p:nvSpPr>
          <p:spPr>
            <a:xfrm rot="5400000">
              <a:off x="662026" y="796981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Sechseck 51"/>
            <p:cNvSpPr/>
            <p:nvPr/>
          </p:nvSpPr>
          <p:spPr>
            <a:xfrm rot="5400000">
              <a:off x="296896" y="2695657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Sechseck 52"/>
            <p:cNvSpPr/>
            <p:nvPr/>
          </p:nvSpPr>
          <p:spPr>
            <a:xfrm rot="5400000">
              <a:off x="296896" y="835322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Sechseck 53"/>
            <p:cNvSpPr/>
            <p:nvPr/>
          </p:nvSpPr>
          <p:spPr>
            <a:xfrm rot="5400000">
              <a:off x="1031495" y="2622631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Sechseck 54"/>
            <p:cNvSpPr/>
            <p:nvPr/>
          </p:nvSpPr>
          <p:spPr>
            <a:xfrm rot="5400000">
              <a:off x="483800" y="3610310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Sechseck 55"/>
            <p:cNvSpPr/>
            <p:nvPr/>
          </p:nvSpPr>
          <p:spPr>
            <a:xfrm rot="5400000">
              <a:off x="1214060" y="1711634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Sechseck 56"/>
            <p:cNvSpPr/>
            <p:nvPr/>
          </p:nvSpPr>
          <p:spPr>
            <a:xfrm rot="5400000">
              <a:off x="1396625" y="2622631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Sechseck 57"/>
            <p:cNvSpPr/>
            <p:nvPr/>
          </p:nvSpPr>
          <p:spPr>
            <a:xfrm rot="5400000">
              <a:off x="1579190" y="1711634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Sechseck 58"/>
            <p:cNvSpPr/>
            <p:nvPr/>
          </p:nvSpPr>
          <p:spPr>
            <a:xfrm rot="5400000">
              <a:off x="1031495" y="762296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Sechseck 59"/>
            <p:cNvSpPr/>
            <p:nvPr/>
          </p:nvSpPr>
          <p:spPr>
            <a:xfrm rot="5400000">
              <a:off x="848930" y="3608482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Sechseck 60"/>
            <p:cNvSpPr/>
            <p:nvPr/>
          </p:nvSpPr>
          <p:spPr>
            <a:xfrm rot="5400000">
              <a:off x="1209721" y="3571969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Sechseck 61"/>
            <p:cNvSpPr/>
            <p:nvPr/>
          </p:nvSpPr>
          <p:spPr>
            <a:xfrm rot="5400000">
              <a:off x="1761755" y="2622631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Sechseck 62"/>
            <p:cNvSpPr/>
            <p:nvPr/>
          </p:nvSpPr>
          <p:spPr>
            <a:xfrm rot="5400000">
              <a:off x="1392286" y="762296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Sechseck 63"/>
            <p:cNvSpPr/>
            <p:nvPr/>
          </p:nvSpPr>
          <p:spPr>
            <a:xfrm rot="5400000">
              <a:off x="1579190" y="3535456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952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6" name="Gruppieren 65"/>
          <p:cNvGrpSpPr>
            <a:grpSpLocks noChangeAspect="1"/>
          </p:cNvGrpSpPr>
          <p:nvPr/>
        </p:nvGrpSpPr>
        <p:grpSpPr>
          <a:xfrm>
            <a:off x="1249317" y="3465513"/>
            <a:ext cx="47570" cy="108000"/>
            <a:chOff x="770310" y="288882"/>
            <a:chExt cx="1834327" cy="4164309"/>
          </a:xfrm>
        </p:grpSpPr>
        <p:sp>
          <p:nvSpPr>
            <p:cNvPr id="67" name="Sechseck 66"/>
            <p:cNvSpPr/>
            <p:nvPr/>
          </p:nvSpPr>
          <p:spPr>
            <a:xfrm rot="5400000">
              <a:off x="482544" y="1748147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Sechseck 67"/>
            <p:cNvSpPr/>
            <p:nvPr/>
          </p:nvSpPr>
          <p:spPr>
            <a:xfrm rot="5400000">
              <a:off x="666365" y="2659144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Sechseck 68"/>
            <p:cNvSpPr/>
            <p:nvPr/>
          </p:nvSpPr>
          <p:spPr>
            <a:xfrm rot="5400000">
              <a:off x="848930" y="1709806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Sechseck 69"/>
            <p:cNvSpPr/>
            <p:nvPr/>
          </p:nvSpPr>
          <p:spPr>
            <a:xfrm rot="5400000">
              <a:off x="662026" y="796981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Sechseck 70"/>
            <p:cNvSpPr/>
            <p:nvPr/>
          </p:nvSpPr>
          <p:spPr>
            <a:xfrm rot="5400000">
              <a:off x="296896" y="2695657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Sechseck 71"/>
            <p:cNvSpPr/>
            <p:nvPr/>
          </p:nvSpPr>
          <p:spPr>
            <a:xfrm rot="5400000">
              <a:off x="296896" y="835322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Sechseck 72"/>
            <p:cNvSpPr/>
            <p:nvPr/>
          </p:nvSpPr>
          <p:spPr>
            <a:xfrm rot="5400000">
              <a:off x="1031495" y="2622631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Sechseck 73"/>
            <p:cNvSpPr/>
            <p:nvPr/>
          </p:nvSpPr>
          <p:spPr>
            <a:xfrm rot="5400000">
              <a:off x="483800" y="3610310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Sechseck 74"/>
            <p:cNvSpPr/>
            <p:nvPr/>
          </p:nvSpPr>
          <p:spPr>
            <a:xfrm rot="5400000">
              <a:off x="1214060" y="1711634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Sechseck 75"/>
            <p:cNvSpPr/>
            <p:nvPr/>
          </p:nvSpPr>
          <p:spPr>
            <a:xfrm rot="5400000">
              <a:off x="1396625" y="2622631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Sechseck 76"/>
            <p:cNvSpPr/>
            <p:nvPr/>
          </p:nvSpPr>
          <p:spPr>
            <a:xfrm rot="5400000">
              <a:off x="1579190" y="1711634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Sechseck 77"/>
            <p:cNvSpPr/>
            <p:nvPr/>
          </p:nvSpPr>
          <p:spPr>
            <a:xfrm rot="5400000">
              <a:off x="1031495" y="762296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Sechseck 78"/>
            <p:cNvSpPr/>
            <p:nvPr/>
          </p:nvSpPr>
          <p:spPr>
            <a:xfrm rot="5400000">
              <a:off x="848930" y="3608482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Sechseck 79"/>
            <p:cNvSpPr/>
            <p:nvPr/>
          </p:nvSpPr>
          <p:spPr>
            <a:xfrm rot="5400000">
              <a:off x="1209721" y="3571969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Sechseck 80"/>
            <p:cNvSpPr/>
            <p:nvPr/>
          </p:nvSpPr>
          <p:spPr>
            <a:xfrm rot="5400000">
              <a:off x="1761755" y="2622631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Sechseck 81"/>
            <p:cNvSpPr/>
            <p:nvPr/>
          </p:nvSpPr>
          <p:spPr>
            <a:xfrm rot="5400000">
              <a:off x="1392286" y="762296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Sechseck 82"/>
            <p:cNvSpPr/>
            <p:nvPr/>
          </p:nvSpPr>
          <p:spPr>
            <a:xfrm rot="5400000">
              <a:off x="1579190" y="3535456"/>
              <a:ext cx="1316295" cy="369468"/>
            </a:xfrm>
            <a:prstGeom prst="hexagon">
              <a:avLst>
                <a:gd name="adj" fmla="val 102088"/>
                <a:gd name="vf" fmla="val 115470"/>
              </a:avLst>
            </a:prstGeom>
            <a:noFill/>
            <a:ln w="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85" name="Gerade Verbindung 84"/>
          <p:cNvCxnSpPr>
            <a:stCxn id="72" idx="3"/>
            <a:endCxn id="53" idx="2"/>
          </p:cNvCxnSpPr>
          <p:nvPr/>
        </p:nvCxnSpPr>
        <p:spPr>
          <a:xfrm rot="5400000" flipH="1" flipV="1">
            <a:off x="817995" y="2069026"/>
            <a:ext cx="1834494" cy="962269"/>
          </a:xfrm>
          <a:prstGeom prst="line">
            <a:avLst/>
          </a:prstGeom>
          <a:ln w="19050">
            <a:gradFill flip="none" rotWithShape="1">
              <a:gsLst>
                <a:gs pos="0">
                  <a:schemeClr val="bg1"/>
                </a:gs>
                <a:gs pos="50000">
                  <a:srgbClr val="FFC00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Gerade Verbindung 88"/>
          <p:cNvCxnSpPr>
            <a:stCxn id="83" idx="0"/>
            <a:endCxn id="64" idx="0"/>
          </p:cNvCxnSpPr>
          <p:nvPr/>
        </p:nvCxnSpPr>
        <p:spPr>
          <a:xfrm rot="5400000" flipH="1" flipV="1">
            <a:off x="1113616" y="2278572"/>
            <a:ext cx="1466746" cy="1119254"/>
          </a:xfrm>
          <a:prstGeom prst="line">
            <a:avLst/>
          </a:prstGeom>
          <a:ln w="19050">
            <a:gradFill flip="none" rotWithShape="1">
              <a:gsLst>
                <a:gs pos="0">
                  <a:schemeClr val="bg1"/>
                </a:gs>
                <a:gs pos="50000">
                  <a:srgbClr val="FFC00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Zylinder 27"/>
          <p:cNvSpPr>
            <a:spLocks/>
          </p:cNvSpPr>
          <p:nvPr/>
        </p:nvSpPr>
        <p:spPr>
          <a:xfrm>
            <a:off x="950274" y="2666754"/>
            <a:ext cx="7200000" cy="2880000"/>
          </a:xfrm>
          <a:prstGeom prst="can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alpha val="50000"/>
                </a:schemeClr>
              </a:gs>
              <a:gs pos="20000">
                <a:schemeClr val="accent1">
                  <a:alpha val="50000"/>
                </a:schemeClr>
              </a:gs>
              <a:gs pos="65000">
                <a:schemeClr val="accent1">
                  <a:lumMod val="40000"/>
                  <a:lumOff val="60000"/>
                  <a:alpha val="50000"/>
                </a:schemeClr>
              </a:gs>
            </a:gsLst>
            <a:lin ang="0" scaled="1"/>
            <a:tileRect/>
          </a:gradFill>
          <a:ln>
            <a:noFill/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ylinder 1"/>
          <p:cNvSpPr>
            <a:spLocks/>
          </p:cNvSpPr>
          <p:nvPr/>
        </p:nvSpPr>
        <p:spPr>
          <a:xfrm>
            <a:off x="957213" y="2666754"/>
            <a:ext cx="7200000" cy="2880000"/>
          </a:xfrm>
          <a:prstGeom prst="can">
            <a:avLst/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ylinder 2"/>
          <p:cNvSpPr>
            <a:spLocks/>
          </p:cNvSpPr>
          <p:nvPr/>
        </p:nvSpPr>
        <p:spPr>
          <a:xfrm>
            <a:off x="2442780" y="2879163"/>
            <a:ext cx="4320000" cy="2448000"/>
          </a:xfrm>
          <a:prstGeom prst="can">
            <a:avLst>
              <a:gd name="adj" fmla="val 14114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ylinder 3"/>
          <p:cNvSpPr>
            <a:spLocks/>
          </p:cNvSpPr>
          <p:nvPr/>
        </p:nvSpPr>
        <p:spPr>
          <a:xfrm>
            <a:off x="3841740" y="3021111"/>
            <a:ext cx="1440000" cy="2124000"/>
          </a:xfrm>
          <a:prstGeom prst="can">
            <a:avLst>
              <a:gd name="adj" fmla="val 8671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feil nach unten 13"/>
          <p:cNvSpPr/>
          <p:nvPr/>
        </p:nvSpPr>
        <p:spPr>
          <a:xfrm>
            <a:off x="738135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feil nach unten 14"/>
          <p:cNvSpPr/>
          <p:nvPr/>
        </p:nvSpPr>
        <p:spPr>
          <a:xfrm>
            <a:off x="215217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feil nach unten 15"/>
          <p:cNvSpPr/>
          <p:nvPr/>
        </p:nvSpPr>
        <p:spPr>
          <a:xfrm>
            <a:off x="361269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feil nach unten 16"/>
          <p:cNvSpPr/>
          <p:nvPr/>
        </p:nvSpPr>
        <p:spPr>
          <a:xfrm>
            <a:off x="503670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feil nach unten 17"/>
          <p:cNvSpPr/>
          <p:nvPr/>
        </p:nvSpPr>
        <p:spPr>
          <a:xfrm>
            <a:off x="649722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feil nach unten 18"/>
          <p:cNvSpPr/>
          <p:nvPr/>
        </p:nvSpPr>
        <p:spPr>
          <a:xfrm>
            <a:off x="7921233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feld 19"/>
          <p:cNvSpPr txBox="1"/>
          <p:nvPr/>
        </p:nvSpPr>
        <p:spPr>
          <a:xfrm>
            <a:off x="2052603" y="5729319"/>
            <a:ext cx="54869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Radiation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sun</a:t>
            </a:r>
            <a:r>
              <a:rPr lang="de-DE" dirty="0" smtClean="0"/>
              <a:t> </a:t>
            </a:r>
            <a:r>
              <a:rPr lang="de-DE" dirty="0" err="1" smtClean="0"/>
              <a:t>enters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front </a:t>
            </a:r>
            <a:r>
              <a:rPr lang="de-DE" dirty="0" err="1" smtClean="0"/>
              <a:t>window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excites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luminescent</a:t>
            </a:r>
            <a:r>
              <a:rPr lang="de-DE" dirty="0" smtClean="0"/>
              <a:t> </a:t>
            </a:r>
            <a:r>
              <a:rPr lang="de-DE" dirty="0" err="1" smtClean="0"/>
              <a:t>central</a:t>
            </a:r>
            <a:r>
              <a:rPr lang="de-DE" dirty="0" smtClean="0"/>
              <a:t> </a:t>
            </a:r>
            <a:r>
              <a:rPr lang="de-DE" dirty="0" err="1" smtClean="0"/>
              <a:t>part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middle</a:t>
            </a:r>
            <a:r>
              <a:rPr lang="de-DE" dirty="0" smtClean="0"/>
              <a:t> </a:t>
            </a:r>
            <a:r>
              <a:rPr lang="de-DE" dirty="0" err="1" smtClean="0"/>
              <a:t>partition</a:t>
            </a:r>
            <a:r>
              <a:rPr lang="de-DE" dirty="0" smtClean="0"/>
              <a:t> …</a:t>
            </a:r>
            <a:endParaRPr lang="en-US" dirty="0"/>
          </a:p>
        </p:txBody>
      </p:sp>
      <p:grpSp>
        <p:nvGrpSpPr>
          <p:cNvPr id="11" name="Gruppieren 11"/>
          <p:cNvGrpSpPr/>
          <p:nvPr/>
        </p:nvGrpSpPr>
        <p:grpSpPr>
          <a:xfrm>
            <a:off x="993726" y="1906740"/>
            <a:ext cx="7200000" cy="792000"/>
            <a:chOff x="993726" y="1906740"/>
            <a:chExt cx="7200000" cy="792000"/>
          </a:xfrm>
        </p:grpSpPr>
        <p:sp>
          <p:nvSpPr>
            <p:cNvPr id="9" name="Ellipse 8"/>
            <p:cNvSpPr/>
            <p:nvPr/>
          </p:nvSpPr>
          <p:spPr>
            <a:xfrm>
              <a:off x="993726" y="1906740"/>
              <a:ext cx="7200000" cy="792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50000">
                  <a:schemeClr val="tx1"/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Ellipse 9"/>
            <p:cNvSpPr/>
            <p:nvPr/>
          </p:nvSpPr>
          <p:spPr>
            <a:xfrm>
              <a:off x="1358856" y="1953513"/>
              <a:ext cx="648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err="1" smtClean="0">
                  <a:solidFill>
                    <a:schemeClr val="tx1"/>
                  </a:solidFill>
                </a:rPr>
                <a:t>radiation</a:t>
              </a:r>
              <a:r>
                <a:rPr lang="de-DE" dirty="0" smtClean="0">
                  <a:solidFill>
                    <a:schemeClr val="tx1"/>
                  </a:solidFill>
                </a:rPr>
                <a:t> </a:t>
              </a:r>
              <a:r>
                <a:rPr lang="de-DE" dirty="0" err="1" smtClean="0">
                  <a:solidFill>
                    <a:schemeClr val="tx1"/>
                  </a:solidFill>
                </a:rPr>
                <a:t>shield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4" name="Ellipse 23"/>
          <p:cNvSpPr/>
          <p:nvPr/>
        </p:nvSpPr>
        <p:spPr>
          <a:xfrm>
            <a:off x="950274" y="479126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rear</a:t>
            </a:r>
            <a:r>
              <a:rPr lang="de-DE" dirty="0" smtClean="0"/>
              <a:t>                       wall</a:t>
            </a:r>
            <a:endParaRPr lang="en-US" dirty="0"/>
          </a:p>
        </p:txBody>
      </p:sp>
      <p:sp>
        <p:nvSpPr>
          <p:cNvPr id="5" name="Ellipse 4"/>
          <p:cNvSpPr/>
          <p:nvPr/>
        </p:nvSpPr>
        <p:spPr>
          <a:xfrm>
            <a:off x="957213" y="369587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middle</a:t>
            </a:r>
            <a:r>
              <a:rPr lang="de-DE" dirty="0" smtClean="0"/>
              <a:t>                       </a:t>
            </a:r>
            <a:r>
              <a:rPr lang="de-DE" dirty="0" err="1" smtClean="0"/>
              <a:t>partition</a:t>
            </a:r>
            <a:endParaRPr lang="en-US" dirty="0"/>
          </a:p>
        </p:txBody>
      </p:sp>
      <p:sp>
        <p:nvSpPr>
          <p:cNvPr id="29" name="Rechteck 28"/>
          <p:cNvSpPr/>
          <p:nvPr/>
        </p:nvSpPr>
        <p:spPr>
          <a:xfrm>
            <a:off x="-14787" y="2808279"/>
            <a:ext cx="972000" cy="26654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hteck 29"/>
          <p:cNvSpPr/>
          <p:nvPr/>
        </p:nvSpPr>
        <p:spPr>
          <a:xfrm>
            <a:off x="-28638" y="2960679"/>
            <a:ext cx="972000" cy="26654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feld 31"/>
          <p:cNvSpPr txBox="1"/>
          <p:nvPr/>
        </p:nvSpPr>
        <p:spPr>
          <a:xfrm>
            <a:off x="6835806" y="0"/>
            <a:ext cx="229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overview</a:t>
            </a:r>
            <a:endParaRPr lang="en-US" dirty="0"/>
          </a:p>
        </p:txBody>
      </p:sp>
      <p:sp>
        <p:nvSpPr>
          <p:cNvPr id="25" name="Rechteck 24"/>
          <p:cNvSpPr/>
          <p:nvPr/>
        </p:nvSpPr>
        <p:spPr>
          <a:xfrm>
            <a:off x="4140000" y="3005208"/>
            <a:ext cx="720000" cy="1044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Ellipse 21"/>
          <p:cNvSpPr/>
          <p:nvPr/>
        </p:nvSpPr>
        <p:spPr>
          <a:xfrm>
            <a:off x="950274" y="2637000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front                       wall</a:t>
            </a:r>
            <a:endParaRPr lang="en-US" dirty="0"/>
          </a:p>
        </p:txBody>
      </p:sp>
      <p:sp>
        <p:nvSpPr>
          <p:cNvPr id="7" name="Ellipse 6"/>
          <p:cNvSpPr/>
          <p:nvPr/>
        </p:nvSpPr>
        <p:spPr>
          <a:xfrm>
            <a:off x="4140000" y="4007034"/>
            <a:ext cx="720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Ellipse 22"/>
          <p:cNvSpPr/>
          <p:nvPr/>
        </p:nvSpPr>
        <p:spPr>
          <a:xfrm>
            <a:off x="4140000" y="2948157"/>
            <a:ext cx="720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Zylinder 32"/>
          <p:cNvSpPr>
            <a:spLocks/>
          </p:cNvSpPr>
          <p:nvPr/>
        </p:nvSpPr>
        <p:spPr>
          <a:xfrm>
            <a:off x="950274" y="2666754"/>
            <a:ext cx="7200000" cy="2880000"/>
          </a:xfrm>
          <a:prstGeom prst="can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alpha val="50000"/>
                </a:schemeClr>
              </a:gs>
              <a:gs pos="20000">
                <a:schemeClr val="accent1">
                  <a:alpha val="50000"/>
                </a:schemeClr>
              </a:gs>
              <a:gs pos="65000">
                <a:schemeClr val="accent1">
                  <a:lumMod val="40000"/>
                  <a:lumOff val="60000"/>
                  <a:alpha val="50000"/>
                </a:schemeClr>
              </a:gs>
            </a:gsLst>
            <a:lin ang="0" scaled="1"/>
            <a:tileRect/>
          </a:gradFill>
          <a:ln>
            <a:noFill/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htwinkliges Dreieck 33"/>
          <p:cNvSpPr/>
          <p:nvPr/>
        </p:nvSpPr>
        <p:spPr>
          <a:xfrm rot="180000" flipH="1" flipV="1">
            <a:off x="4565870" y="4121455"/>
            <a:ext cx="3610253" cy="893282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htwinkliges Dreieck 36"/>
          <p:cNvSpPr/>
          <p:nvPr/>
        </p:nvSpPr>
        <p:spPr>
          <a:xfrm rot="-180000" flipV="1">
            <a:off x="920700" y="4137132"/>
            <a:ext cx="3600000" cy="914400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ylinder 1"/>
          <p:cNvSpPr>
            <a:spLocks/>
          </p:cNvSpPr>
          <p:nvPr/>
        </p:nvSpPr>
        <p:spPr>
          <a:xfrm>
            <a:off x="957213" y="2666754"/>
            <a:ext cx="7200000" cy="2880000"/>
          </a:xfrm>
          <a:prstGeom prst="can">
            <a:avLst/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ylinder 2"/>
          <p:cNvSpPr>
            <a:spLocks/>
          </p:cNvSpPr>
          <p:nvPr/>
        </p:nvSpPr>
        <p:spPr>
          <a:xfrm>
            <a:off x="2442780" y="2879163"/>
            <a:ext cx="4320000" cy="2448000"/>
          </a:xfrm>
          <a:prstGeom prst="can">
            <a:avLst>
              <a:gd name="adj" fmla="val 14114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ylinder 3"/>
          <p:cNvSpPr>
            <a:spLocks/>
          </p:cNvSpPr>
          <p:nvPr/>
        </p:nvSpPr>
        <p:spPr>
          <a:xfrm>
            <a:off x="3841740" y="3021111"/>
            <a:ext cx="1440000" cy="2124000"/>
          </a:xfrm>
          <a:prstGeom prst="can">
            <a:avLst>
              <a:gd name="adj" fmla="val 8671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feil nach unten 13"/>
          <p:cNvSpPr/>
          <p:nvPr/>
        </p:nvSpPr>
        <p:spPr>
          <a:xfrm>
            <a:off x="738135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feil nach unten 14"/>
          <p:cNvSpPr/>
          <p:nvPr/>
        </p:nvSpPr>
        <p:spPr>
          <a:xfrm>
            <a:off x="215217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feil nach unten 15"/>
          <p:cNvSpPr/>
          <p:nvPr/>
        </p:nvSpPr>
        <p:spPr>
          <a:xfrm>
            <a:off x="361269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feil nach unten 16"/>
          <p:cNvSpPr/>
          <p:nvPr/>
        </p:nvSpPr>
        <p:spPr>
          <a:xfrm>
            <a:off x="503670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feil nach unten 17"/>
          <p:cNvSpPr/>
          <p:nvPr/>
        </p:nvSpPr>
        <p:spPr>
          <a:xfrm>
            <a:off x="649722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feil nach unten 18"/>
          <p:cNvSpPr/>
          <p:nvPr/>
        </p:nvSpPr>
        <p:spPr>
          <a:xfrm>
            <a:off x="7921233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feld 19"/>
          <p:cNvSpPr txBox="1"/>
          <p:nvPr/>
        </p:nvSpPr>
        <p:spPr>
          <a:xfrm>
            <a:off x="2052603" y="5740222"/>
            <a:ext cx="5486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…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where</a:t>
            </a:r>
            <a:r>
              <a:rPr lang="de-DE" dirty="0" smtClean="0"/>
              <a:t> </a:t>
            </a:r>
            <a:r>
              <a:rPr lang="de-DE" dirty="0" err="1" smtClean="0"/>
              <a:t>full</a:t>
            </a:r>
            <a:r>
              <a:rPr lang="de-DE" dirty="0" smtClean="0"/>
              <a:t> </a:t>
            </a:r>
            <a:r>
              <a:rPr lang="de-DE" dirty="0" err="1" smtClean="0"/>
              <a:t>spectrum</a:t>
            </a:r>
            <a:r>
              <a:rPr lang="de-DE" dirty="0" smtClean="0"/>
              <a:t> </a:t>
            </a:r>
            <a:r>
              <a:rPr lang="de-DE" dirty="0" err="1" smtClean="0"/>
              <a:t>visible</a:t>
            </a:r>
            <a:r>
              <a:rPr lang="de-DE" dirty="0" smtClean="0"/>
              <a:t> </a:t>
            </a:r>
            <a:r>
              <a:rPr lang="de-DE" dirty="0" err="1" smtClean="0"/>
              <a:t>light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distributed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front </a:t>
            </a:r>
            <a:r>
              <a:rPr lang="de-DE" dirty="0" err="1" smtClean="0"/>
              <a:t>and</a:t>
            </a:r>
            <a:r>
              <a:rPr lang="de-DE" dirty="0" smtClean="0"/>
              <a:t> back hall.</a:t>
            </a:r>
            <a:endParaRPr lang="en-US" dirty="0"/>
          </a:p>
        </p:txBody>
      </p:sp>
      <p:grpSp>
        <p:nvGrpSpPr>
          <p:cNvPr id="8" name="Gruppieren 11"/>
          <p:cNvGrpSpPr/>
          <p:nvPr/>
        </p:nvGrpSpPr>
        <p:grpSpPr>
          <a:xfrm>
            <a:off x="993726" y="1906740"/>
            <a:ext cx="7200000" cy="792000"/>
            <a:chOff x="993726" y="1906740"/>
            <a:chExt cx="7200000" cy="792000"/>
          </a:xfrm>
        </p:grpSpPr>
        <p:sp>
          <p:nvSpPr>
            <p:cNvPr id="9" name="Ellipse 8"/>
            <p:cNvSpPr/>
            <p:nvPr/>
          </p:nvSpPr>
          <p:spPr>
            <a:xfrm>
              <a:off x="993726" y="1906740"/>
              <a:ext cx="7200000" cy="792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50000">
                  <a:schemeClr val="tx1"/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Ellipse 9"/>
            <p:cNvSpPr/>
            <p:nvPr/>
          </p:nvSpPr>
          <p:spPr>
            <a:xfrm>
              <a:off x="1358856" y="1953513"/>
              <a:ext cx="648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err="1" smtClean="0">
                  <a:solidFill>
                    <a:schemeClr val="tx1"/>
                  </a:solidFill>
                </a:rPr>
                <a:t>radiation</a:t>
              </a:r>
              <a:r>
                <a:rPr lang="de-DE" dirty="0" smtClean="0">
                  <a:solidFill>
                    <a:schemeClr val="tx1"/>
                  </a:solidFill>
                </a:rPr>
                <a:t> </a:t>
              </a:r>
              <a:r>
                <a:rPr lang="de-DE" dirty="0" err="1" smtClean="0">
                  <a:solidFill>
                    <a:schemeClr val="tx1"/>
                  </a:solidFill>
                </a:rPr>
                <a:t>shield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4" name="Ellipse 23"/>
          <p:cNvSpPr/>
          <p:nvPr/>
        </p:nvSpPr>
        <p:spPr>
          <a:xfrm>
            <a:off x="950274" y="479126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rear</a:t>
            </a:r>
            <a:r>
              <a:rPr lang="de-DE" dirty="0" smtClean="0"/>
              <a:t>                       wall</a:t>
            </a:r>
            <a:endParaRPr lang="en-US" dirty="0"/>
          </a:p>
        </p:txBody>
      </p:sp>
      <p:sp>
        <p:nvSpPr>
          <p:cNvPr id="5" name="Ellipse 4"/>
          <p:cNvSpPr/>
          <p:nvPr/>
        </p:nvSpPr>
        <p:spPr>
          <a:xfrm>
            <a:off x="957213" y="369587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middle</a:t>
            </a:r>
            <a:r>
              <a:rPr lang="de-DE" dirty="0" smtClean="0"/>
              <a:t>                       </a:t>
            </a:r>
            <a:r>
              <a:rPr lang="de-DE" dirty="0" err="1" smtClean="0"/>
              <a:t>partition</a:t>
            </a:r>
            <a:endParaRPr lang="en-US" dirty="0"/>
          </a:p>
        </p:txBody>
      </p:sp>
      <p:sp>
        <p:nvSpPr>
          <p:cNvPr id="35" name="Textfeld 34"/>
          <p:cNvSpPr txBox="1"/>
          <p:nvPr/>
        </p:nvSpPr>
        <p:spPr>
          <a:xfrm>
            <a:off x="6835806" y="0"/>
            <a:ext cx="229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overview</a:t>
            </a:r>
            <a:endParaRPr lang="en-US" dirty="0"/>
          </a:p>
        </p:txBody>
      </p:sp>
      <p:sp>
        <p:nvSpPr>
          <p:cNvPr id="36" name="Rechtwinkliges Dreieck 35"/>
          <p:cNvSpPr/>
          <p:nvPr/>
        </p:nvSpPr>
        <p:spPr>
          <a:xfrm rot="-180000" flipH="1">
            <a:off x="4566888" y="3157705"/>
            <a:ext cx="3608217" cy="854440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htwinkliges Dreieck 37"/>
          <p:cNvSpPr/>
          <p:nvPr/>
        </p:nvSpPr>
        <p:spPr>
          <a:xfrm rot="180000">
            <a:off x="951719" y="3157480"/>
            <a:ext cx="3600000" cy="869274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hteck 24"/>
          <p:cNvSpPr/>
          <p:nvPr/>
        </p:nvSpPr>
        <p:spPr>
          <a:xfrm>
            <a:off x="4140000" y="3005208"/>
            <a:ext cx="720000" cy="1044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Ellipse 21"/>
          <p:cNvSpPr/>
          <p:nvPr/>
        </p:nvSpPr>
        <p:spPr>
          <a:xfrm>
            <a:off x="950274" y="2637000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front                       wall</a:t>
            </a:r>
            <a:endParaRPr lang="en-US" dirty="0"/>
          </a:p>
        </p:txBody>
      </p:sp>
      <p:sp>
        <p:nvSpPr>
          <p:cNvPr id="23" name="Ellipse 22"/>
          <p:cNvSpPr/>
          <p:nvPr/>
        </p:nvSpPr>
        <p:spPr>
          <a:xfrm>
            <a:off x="4140000" y="2948157"/>
            <a:ext cx="720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e 6"/>
          <p:cNvSpPr/>
          <p:nvPr/>
        </p:nvSpPr>
        <p:spPr>
          <a:xfrm>
            <a:off x="4180617" y="4007034"/>
            <a:ext cx="720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Zylinder 32"/>
          <p:cNvSpPr>
            <a:spLocks/>
          </p:cNvSpPr>
          <p:nvPr/>
        </p:nvSpPr>
        <p:spPr>
          <a:xfrm>
            <a:off x="950274" y="2666754"/>
            <a:ext cx="7200000" cy="2880000"/>
          </a:xfrm>
          <a:prstGeom prst="can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alpha val="50000"/>
                </a:schemeClr>
              </a:gs>
              <a:gs pos="20000">
                <a:schemeClr val="accent1">
                  <a:alpha val="50000"/>
                </a:schemeClr>
              </a:gs>
              <a:gs pos="65000">
                <a:schemeClr val="accent1">
                  <a:lumMod val="40000"/>
                  <a:lumOff val="60000"/>
                  <a:alpha val="50000"/>
                </a:schemeClr>
              </a:gs>
            </a:gsLst>
            <a:lin ang="0" scaled="1"/>
            <a:tileRect/>
          </a:gradFill>
          <a:ln>
            <a:noFill/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htwinkliges Dreieck 33"/>
          <p:cNvSpPr/>
          <p:nvPr/>
        </p:nvSpPr>
        <p:spPr>
          <a:xfrm rot="180000" flipH="1" flipV="1">
            <a:off x="4565870" y="4121455"/>
            <a:ext cx="3610253" cy="893282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htwinkliges Dreieck 36"/>
          <p:cNvSpPr/>
          <p:nvPr/>
        </p:nvSpPr>
        <p:spPr>
          <a:xfrm rot="-180000" flipV="1">
            <a:off x="920700" y="4137132"/>
            <a:ext cx="3600000" cy="914400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ylinder 1"/>
          <p:cNvSpPr>
            <a:spLocks/>
          </p:cNvSpPr>
          <p:nvPr/>
        </p:nvSpPr>
        <p:spPr>
          <a:xfrm>
            <a:off x="957213" y="2666754"/>
            <a:ext cx="7200000" cy="2880000"/>
          </a:xfrm>
          <a:prstGeom prst="can">
            <a:avLst/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ylinder 2"/>
          <p:cNvSpPr>
            <a:spLocks/>
          </p:cNvSpPr>
          <p:nvPr/>
        </p:nvSpPr>
        <p:spPr>
          <a:xfrm>
            <a:off x="2442780" y="2879163"/>
            <a:ext cx="4320000" cy="2448000"/>
          </a:xfrm>
          <a:prstGeom prst="can">
            <a:avLst>
              <a:gd name="adj" fmla="val 14114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ylinder 3"/>
          <p:cNvSpPr>
            <a:spLocks/>
          </p:cNvSpPr>
          <p:nvPr/>
        </p:nvSpPr>
        <p:spPr>
          <a:xfrm>
            <a:off x="3841740" y="3021111"/>
            <a:ext cx="1440000" cy="2124000"/>
          </a:xfrm>
          <a:prstGeom prst="can">
            <a:avLst>
              <a:gd name="adj" fmla="val 8671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feil nach unten 13"/>
          <p:cNvSpPr/>
          <p:nvPr/>
        </p:nvSpPr>
        <p:spPr>
          <a:xfrm>
            <a:off x="738135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feil nach unten 14"/>
          <p:cNvSpPr/>
          <p:nvPr/>
        </p:nvSpPr>
        <p:spPr>
          <a:xfrm>
            <a:off x="215217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feil nach unten 15"/>
          <p:cNvSpPr/>
          <p:nvPr/>
        </p:nvSpPr>
        <p:spPr>
          <a:xfrm>
            <a:off x="361269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feil nach unten 16"/>
          <p:cNvSpPr/>
          <p:nvPr/>
        </p:nvSpPr>
        <p:spPr>
          <a:xfrm>
            <a:off x="503670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feil nach unten 17"/>
          <p:cNvSpPr/>
          <p:nvPr/>
        </p:nvSpPr>
        <p:spPr>
          <a:xfrm>
            <a:off x="649722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feil nach unten 18"/>
          <p:cNvSpPr/>
          <p:nvPr/>
        </p:nvSpPr>
        <p:spPr>
          <a:xfrm>
            <a:off x="7921233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feld 19"/>
          <p:cNvSpPr txBox="1"/>
          <p:nvPr/>
        </p:nvSpPr>
        <p:spPr>
          <a:xfrm>
            <a:off x="2052603" y="5740222"/>
            <a:ext cx="5486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Hot </a:t>
            </a:r>
            <a:r>
              <a:rPr lang="de-DE" dirty="0" err="1" smtClean="0"/>
              <a:t>air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rise</a:t>
            </a:r>
            <a:r>
              <a:rPr lang="de-DE" dirty="0" smtClean="0"/>
              <a:t>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front wall </a:t>
            </a:r>
            <a:r>
              <a:rPr lang="de-DE" dirty="0" err="1" smtClean="0"/>
              <a:t>towards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middle</a:t>
            </a:r>
            <a:r>
              <a:rPr lang="de-DE" dirty="0" smtClean="0"/>
              <a:t>.</a:t>
            </a:r>
            <a:endParaRPr lang="en-US" dirty="0"/>
          </a:p>
        </p:txBody>
      </p:sp>
      <p:grpSp>
        <p:nvGrpSpPr>
          <p:cNvPr id="6" name="Gruppieren 11"/>
          <p:cNvGrpSpPr/>
          <p:nvPr/>
        </p:nvGrpSpPr>
        <p:grpSpPr>
          <a:xfrm>
            <a:off x="993726" y="1906740"/>
            <a:ext cx="7200000" cy="792000"/>
            <a:chOff x="993726" y="1906740"/>
            <a:chExt cx="7200000" cy="792000"/>
          </a:xfrm>
        </p:grpSpPr>
        <p:sp>
          <p:nvSpPr>
            <p:cNvPr id="9" name="Ellipse 8"/>
            <p:cNvSpPr/>
            <p:nvPr/>
          </p:nvSpPr>
          <p:spPr>
            <a:xfrm>
              <a:off x="993726" y="1906740"/>
              <a:ext cx="7200000" cy="792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50000">
                  <a:schemeClr val="tx1"/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Ellipse 9"/>
            <p:cNvSpPr/>
            <p:nvPr/>
          </p:nvSpPr>
          <p:spPr>
            <a:xfrm>
              <a:off x="1358856" y="1953513"/>
              <a:ext cx="648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err="1" smtClean="0">
                  <a:solidFill>
                    <a:schemeClr val="tx1"/>
                  </a:solidFill>
                </a:rPr>
                <a:t>radiation</a:t>
              </a:r>
              <a:r>
                <a:rPr lang="de-DE" dirty="0" smtClean="0">
                  <a:solidFill>
                    <a:schemeClr val="tx1"/>
                  </a:solidFill>
                </a:rPr>
                <a:t> </a:t>
              </a:r>
              <a:r>
                <a:rPr lang="de-DE" dirty="0" err="1" smtClean="0">
                  <a:solidFill>
                    <a:schemeClr val="tx1"/>
                  </a:solidFill>
                </a:rPr>
                <a:t>shield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4" name="Ellipse 23"/>
          <p:cNvSpPr/>
          <p:nvPr/>
        </p:nvSpPr>
        <p:spPr>
          <a:xfrm>
            <a:off x="950274" y="479126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rear</a:t>
            </a:r>
            <a:r>
              <a:rPr lang="de-DE" dirty="0" smtClean="0"/>
              <a:t>                       wall</a:t>
            </a:r>
            <a:endParaRPr lang="en-US" dirty="0"/>
          </a:p>
        </p:txBody>
      </p:sp>
      <p:sp>
        <p:nvSpPr>
          <p:cNvPr id="5" name="Ellipse 4"/>
          <p:cNvSpPr/>
          <p:nvPr/>
        </p:nvSpPr>
        <p:spPr>
          <a:xfrm>
            <a:off x="957213" y="369587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middle</a:t>
            </a:r>
            <a:r>
              <a:rPr lang="de-DE" dirty="0" smtClean="0"/>
              <a:t>                       </a:t>
            </a:r>
            <a:r>
              <a:rPr lang="de-DE" dirty="0" err="1" smtClean="0"/>
              <a:t>partition</a:t>
            </a:r>
            <a:endParaRPr lang="en-US" dirty="0"/>
          </a:p>
        </p:txBody>
      </p:sp>
      <p:sp>
        <p:nvSpPr>
          <p:cNvPr id="35" name="Textfeld 34"/>
          <p:cNvSpPr txBox="1"/>
          <p:nvPr/>
        </p:nvSpPr>
        <p:spPr>
          <a:xfrm>
            <a:off x="6835806" y="0"/>
            <a:ext cx="229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overview</a:t>
            </a:r>
            <a:endParaRPr lang="en-US" dirty="0"/>
          </a:p>
        </p:txBody>
      </p:sp>
      <p:sp>
        <p:nvSpPr>
          <p:cNvPr id="36" name="Rechtwinkliges Dreieck 35"/>
          <p:cNvSpPr/>
          <p:nvPr/>
        </p:nvSpPr>
        <p:spPr>
          <a:xfrm rot="-180000" flipH="1">
            <a:off x="4566888" y="3157705"/>
            <a:ext cx="3608217" cy="854440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htwinkliges Dreieck 37"/>
          <p:cNvSpPr/>
          <p:nvPr/>
        </p:nvSpPr>
        <p:spPr>
          <a:xfrm rot="180000">
            <a:off x="951719" y="3157480"/>
            <a:ext cx="3600000" cy="869274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hteck 24"/>
          <p:cNvSpPr/>
          <p:nvPr/>
        </p:nvSpPr>
        <p:spPr>
          <a:xfrm>
            <a:off x="4140000" y="3005208"/>
            <a:ext cx="720000" cy="1044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Ellipse 21"/>
          <p:cNvSpPr/>
          <p:nvPr/>
        </p:nvSpPr>
        <p:spPr>
          <a:xfrm>
            <a:off x="950274" y="2637000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front                       wall</a:t>
            </a:r>
            <a:endParaRPr lang="en-US" dirty="0"/>
          </a:p>
        </p:txBody>
      </p:sp>
      <p:sp>
        <p:nvSpPr>
          <p:cNvPr id="23" name="Ellipse 22"/>
          <p:cNvSpPr/>
          <p:nvPr/>
        </p:nvSpPr>
        <p:spPr>
          <a:xfrm>
            <a:off x="4140000" y="2948157"/>
            <a:ext cx="720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e 6"/>
          <p:cNvSpPr/>
          <p:nvPr/>
        </p:nvSpPr>
        <p:spPr>
          <a:xfrm>
            <a:off x="4180617" y="4007034"/>
            <a:ext cx="720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Gerade Verbindung mit Pfeil 27"/>
          <p:cNvCxnSpPr/>
          <p:nvPr/>
        </p:nvCxnSpPr>
        <p:spPr>
          <a:xfrm>
            <a:off x="2709837" y="3171821"/>
            <a:ext cx="642267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/>
          <p:nvPr/>
        </p:nvCxnSpPr>
        <p:spPr>
          <a:xfrm rot="10800000">
            <a:off x="5828409" y="3173409"/>
            <a:ext cx="642267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/>
          <p:cNvCxnSpPr/>
          <p:nvPr/>
        </p:nvCxnSpPr>
        <p:spPr>
          <a:xfrm>
            <a:off x="2746350" y="4338648"/>
            <a:ext cx="642267" cy="158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/>
          <p:nvPr/>
        </p:nvCxnSpPr>
        <p:spPr>
          <a:xfrm rot="10800000">
            <a:off x="5864922" y="4340236"/>
            <a:ext cx="642267" cy="158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Zylinder 32"/>
          <p:cNvSpPr>
            <a:spLocks/>
          </p:cNvSpPr>
          <p:nvPr/>
        </p:nvSpPr>
        <p:spPr>
          <a:xfrm>
            <a:off x="950274" y="2666754"/>
            <a:ext cx="7200000" cy="2880000"/>
          </a:xfrm>
          <a:prstGeom prst="can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alpha val="50000"/>
                </a:schemeClr>
              </a:gs>
              <a:gs pos="20000">
                <a:schemeClr val="accent1">
                  <a:alpha val="50000"/>
                </a:schemeClr>
              </a:gs>
              <a:gs pos="65000">
                <a:schemeClr val="accent1">
                  <a:lumMod val="40000"/>
                  <a:lumOff val="60000"/>
                  <a:alpha val="50000"/>
                </a:schemeClr>
              </a:gs>
            </a:gsLst>
            <a:lin ang="0" scaled="1"/>
            <a:tileRect/>
          </a:gradFill>
          <a:ln>
            <a:noFill/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htwinkliges Dreieck 33"/>
          <p:cNvSpPr/>
          <p:nvPr/>
        </p:nvSpPr>
        <p:spPr>
          <a:xfrm rot="180000" flipH="1" flipV="1">
            <a:off x="4565870" y="4121455"/>
            <a:ext cx="3610253" cy="893282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htwinkliges Dreieck 36"/>
          <p:cNvSpPr/>
          <p:nvPr/>
        </p:nvSpPr>
        <p:spPr>
          <a:xfrm rot="-180000" flipV="1">
            <a:off x="920700" y="4137132"/>
            <a:ext cx="3600000" cy="914400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ylinder 1"/>
          <p:cNvSpPr>
            <a:spLocks/>
          </p:cNvSpPr>
          <p:nvPr/>
        </p:nvSpPr>
        <p:spPr>
          <a:xfrm>
            <a:off x="957213" y="2666754"/>
            <a:ext cx="7200000" cy="2880000"/>
          </a:xfrm>
          <a:prstGeom prst="can">
            <a:avLst/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ylinder 2"/>
          <p:cNvSpPr>
            <a:spLocks/>
          </p:cNvSpPr>
          <p:nvPr/>
        </p:nvSpPr>
        <p:spPr>
          <a:xfrm>
            <a:off x="2442780" y="2879163"/>
            <a:ext cx="4320000" cy="2448000"/>
          </a:xfrm>
          <a:prstGeom prst="can">
            <a:avLst>
              <a:gd name="adj" fmla="val 14114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ylinder 3"/>
          <p:cNvSpPr>
            <a:spLocks/>
          </p:cNvSpPr>
          <p:nvPr/>
        </p:nvSpPr>
        <p:spPr>
          <a:xfrm>
            <a:off x="3841740" y="3021111"/>
            <a:ext cx="1440000" cy="2124000"/>
          </a:xfrm>
          <a:prstGeom prst="can">
            <a:avLst>
              <a:gd name="adj" fmla="val 8671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feil nach unten 13"/>
          <p:cNvSpPr/>
          <p:nvPr/>
        </p:nvSpPr>
        <p:spPr>
          <a:xfrm>
            <a:off x="738135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feil nach unten 14"/>
          <p:cNvSpPr/>
          <p:nvPr/>
        </p:nvSpPr>
        <p:spPr>
          <a:xfrm>
            <a:off x="215217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feil nach unten 15"/>
          <p:cNvSpPr/>
          <p:nvPr/>
        </p:nvSpPr>
        <p:spPr>
          <a:xfrm>
            <a:off x="361269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feil nach unten 16"/>
          <p:cNvSpPr/>
          <p:nvPr/>
        </p:nvSpPr>
        <p:spPr>
          <a:xfrm>
            <a:off x="503670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feil nach unten 17"/>
          <p:cNvSpPr/>
          <p:nvPr/>
        </p:nvSpPr>
        <p:spPr>
          <a:xfrm>
            <a:off x="649722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feil nach unten 18"/>
          <p:cNvSpPr/>
          <p:nvPr/>
        </p:nvSpPr>
        <p:spPr>
          <a:xfrm>
            <a:off x="7921233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feld 19"/>
          <p:cNvSpPr txBox="1"/>
          <p:nvPr/>
        </p:nvSpPr>
        <p:spPr>
          <a:xfrm>
            <a:off x="2052603" y="5740222"/>
            <a:ext cx="5486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Hot </a:t>
            </a:r>
            <a:r>
              <a:rPr lang="de-DE" dirty="0" err="1" smtClean="0"/>
              <a:t>air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rise</a:t>
            </a:r>
            <a:r>
              <a:rPr lang="de-DE" dirty="0" smtClean="0"/>
              <a:t>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front wall </a:t>
            </a:r>
            <a:r>
              <a:rPr lang="de-DE" dirty="0" err="1" smtClean="0"/>
              <a:t>towards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middle</a:t>
            </a:r>
            <a:r>
              <a:rPr lang="de-DE" dirty="0" smtClean="0"/>
              <a:t>.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continue</a:t>
            </a:r>
            <a:r>
              <a:rPr lang="de-DE" dirty="0" smtClean="0"/>
              <a:t> </a:t>
            </a:r>
            <a:r>
              <a:rPr lang="de-DE" dirty="0" err="1" smtClean="0"/>
              <a:t>towards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back…</a:t>
            </a:r>
            <a:endParaRPr lang="en-US" dirty="0"/>
          </a:p>
        </p:txBody>
      </p:sp>
      <p:grpSp>
        <p:nvGrpSpPr>
          <p:cNvPr id="6" name="Gruppieren 11"/>
          <p:cNvGrpSpPr/>
          <p:nvPr/>
        </p:nvGrpSpPr>
        <p:grpSpPr>
          <a:xfrm>
            <a:off x="993726" y="1906740"/>
            <a:ext cx="7200000" cy="792000"/>
            <a:chOff x="993726" y="1906740"/>
            <a:chExt cx="7200000" cy="792000"/>
          </a:xfrm>
        </p:grpSpPr>
        <p:sp>
          <p:nvSpPr>
            <p:cNvPr id="9" name="Ellipse 8"/>
            <p:cNvSpPr/>
            <p:nvPr/>
          </p:nvSpPr>
          <p:spPr>
            <a:xfrm>
              <a:off x="993726" y="1906740"/>
              <a:ext cx="7200000" cy="792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50000">
                  <a:schemeClr val="tx1"/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Ellipse 9"/>
            <p:cNvSpPr/>
            <p:nvPr/>
          </p:nvSpPr>
          <p:spPr>
            <a:xfrm>
              <a:off x="1358856" y="1953513"/>
              <a:ext cx="648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err="1" smtClean="0">
                  <a:solidFill>
                    <a:schemeClr val="tx1"/>
                  </a:solidFill>
                </a:rPr>
                <a:t>radiation</a:t>
              </a:r>
              <a:r>
                <a:rPr lang="de-DE" dirty="0" smtClean="0">
                  <a:solidFill>
                    <a:schemeClr val="tx1"/>
                  </a:solidFill>
                </a:rPr>
                <a:t> </a:t>
              </a:r>
              <a:r>
                <a:rPr lang="de-DE" dirty="0" err="1" smtClean="0">
                  <a:solidFill>
                    <a:schemeClr val="tx1"/>
                  </a:solidFill>
                </a:rPr>
                <a:t>shield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4" name="Ellipse 23"/>
          <p:cNvSpPr/>
          <p:nvPr/>
        </p:nvSpPr>
        <p:spPr>
          <a:xfrm>
            <a:off x="950274" y="479126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rear</a:t>
            </a:r>
            <a:r>
              <a:rPr lang="de-DE" dirty="0" smtClean="0"/>
              <a:t>                       wall</a:t>
            </a:r>
            <a:endParaRPr lang="en-US" dirty="0"/>
          </a:p>
        </p:txBody>
      </p:sp>
      <p:sp>
        <p:nvSpPr>
          <p:cNvPr id="5" name="Ellipse 4"/>
          <p:cNvSpPr/>
          <p:nvPr/>
        </p:nvSpPr>
        <p:spPr>
          <a:xfrm>
            <a:off x="957213" y="369587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middle</a:t>
            </a:r>
            <a:r>
              <a:rPr lang="de-DE" dirty="0" smtClean="0"/>
              <a:t>                       </a:t>
            </a:r>
            <a:r>
              <a:rPr lang="de-DE" dirty="0" err="1" smtClean="0"/>
              <a:t>partition</a:t>
            </a:r>
            <a:endParaRPr lang="en-US" dirty="0"/>
          </a:p>
        </p:txBody>
      </p:sp>
      <p:sp>
        <p:nvSpPr>
          <p:cNvPr id="35" name="Textfeld 34"/>
          <p:cNvSpPr txBox="1"/>
          <p:nvPr/>
        </p:nvSpPr>
        <p:spPr>
          <a:xfrm>
            <a:off x="6835806" y="0"/>
            <a:ext cx="229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overview</a:t>
            </a:r>
            <a:endParaRPr lang="en-US" dirty="0"/>
          </a:p>
        </p:txBody>
      </p:sp>
      <p:sp>
        <p:nvSpPr>
          <p:cNvPr id="36" name="Rechtwinkliges Dreieck 35"/>
          <p:cNvSpPr/>
          <p:nvPr/>
        </p:nvSpPr>
        <p:spPr>
          <a:xfrm rot="-180000" flipH="1">
            <a:off x="4566888" y="3157705"/>
            <a:ext cx="3608217" cy="854440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htwinkliges Dreieck 37"/>
          <p:cNvSpPr/>
          <p:nvPr/>
        </p:nvSpPr>
        <p:spPr>
          <a:xfrm rot="180000">
            <a:off x="951719" y="3157480"/>
            <a:ext cx="3600000" cy="869274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hteck 24"/>
          <p:cNvSpPr/>
          <p:nvPr/>
        </p:nvSpPr>
        <p:spPr>
          <a:xfrm>
            <a:off x="4140000" y="3005208"/>
            <a:ext cx="720000" cy="1044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Ellipse 21"/>
          <p:cNvSpPr/>
          <p:nvPr/>
        </p:nvSpPr>
        <p:spPr>
          <a:xfrm>
            <a:off x="950274" y="2637000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front                       wall</a:t>
            </a:r>
            <a:endParaRPr lang="en-US" dirty="0"/>
          </a:p>
        </p:txBody>
      </p:sp>
      <p:sp>
        <p:nvSpPr>
          <p:cNvPr id="23" name="Ellipse 22"/>
          <p:cNvSpPr/>
          <p:nvPr/>
        </p:nvSpPr>
        <p:spPr>
          <a:xfrm>
            <a:off x="4140000" y="2948157"/>
            <a:ext cx="720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e 6"/>
          <p:cNvSpPr/>
          <p:nvPr/>
        </p:nvSpPr>
        <p:spPr>
          <a:xfrm>
            <a:off x="4180617" y="4007034"/>
            <a:ext cx="720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Gerade Verbindung mit Pfeil 27"/>
          <p:cNvCxnSpPr/>
          <p:nvPr/>
        </p:nvCxnSpPr>
        <p:spPr>
          <a:xfrm>
            <a:off x="2709837" y="3171821"/>
            <a:ext cx="642267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/>
          <p:nvPr/>
        </p:nvCxnSpPr>
        <p:spPr>
          <a:xfrm rot="10800000">
            <a:off x="5828409" y="3173409"/>
            <a:ext cx="642267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/>
          <p:cNvCxnSpPr/>
          <p:nvPr/>
        </p:nvCxnSpPr>
        <p:spPr>
          <a:xfrm>
            <a:off x="2746350" y="4338648"/>
            <a:ext cx="642267" cy="158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/>
          <p:nvPr/>
        </p:nvCxnSpPr>
        <p:spPr>
          <a:xfrm rot="10800000">
            <a:off x="5864922" y="4340236"/>
            <a:ext cx="642267" cy="158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mit Pfeil 38"/>
          <p:cNvCxnSpPr/>
          <p:nvPr/>
        </p:nvCxnSpPr>
        <p:spPr>
          <a:xfrm rot="5400000">
            <a:off x="3994481" y="3765895"/>
            <a:ext cx="642267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/>
          <p:nvPr/>
        </p:nvCxnSpPr>
        <p:spPr>
          <a:xfrm rot="5400000">
            <a:off x="4030994" y="4932722"/>
            <a:ext cx="642267" cy="158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/>
          <p:cNvCxnSpPr/>
          <p:nvPr/>
        </p:nvCxnSpPr>
        <p:spPr>
          <a:xfrm rot="5400000">
            <a:off x="4434226" y="3785853"/>
            <a:ext cx="642267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/>
          <p:nvPr/>
        </p:nvCxnSpPr>
        <p:spPr>
          <a:xfrm rot="5400000">
            <a:off x="4470739" y="4952680"/>
            <a:ext cx="642267" cy="158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Zylinder 32"/>
          <p:cNvSpPr>
            <a:spLocks/>
          </p:cNvSpPr>
          <p:nvPr/>
        </p:nvSpPr>
        <p:spPr>
          <a:xfrm>
            <a:off x="950274" y="2666754"/>
            <a:ext cx="7200000" cy="2880000"/>
          </a:xfrm>
          <a:prstGeom prst="can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alpha val="50000"/>
                </a:schemeClr>
              </a:gs>
              <a:gs pos="20000">
                <a:schemeClr val="accent1">
                  <a:alpha val="50000"/>
                </a:schemeClr>
              </a:gs>
              <a:gs pos="65000">
                <a:schemeClr val="accent1">
                  <a:lumMod val="40000"/>
                  <a:lumOff val="60000"/>
                  <a:alpha val="50000"/>
                </a:schemeClr>
              </a:gs>
            </a:gsLst>
            <a:lin ang="0" scaled="1"/>
            <a:tileRect/>
          </a:gradFill>
          <a:ln>
            <a:noFill/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htwinkliges Dreieck 33"/>
          <p:cNvSpPr/>
          <p:nvPr/>
        </p:nvSpPr>
        <p:spPr>
          <a:xfrm rot="180000" flipH="1" flipV="1">
            <a:off x="4565870" y="4121455"/>
            <a:ext cx="3610253" cy="893282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htwinkliges Dreieck 36"/>
          <p:cNvSpPr/>
          <p:nvPr/>
        </p:nvSpPr>
        <p:spPr>
          <a:xfrm rot="-180000" flipV="1">
            <a:off x="920700" y="4137132"/>
            <a:ext cx="3600000" cy="914400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ylinder 1"/>
          <p:cNvSpPr>
            <a:spLocks/>
          </p:cNvSpPr>
          <p:nvPr/>
        </p:nvSpPr>
        <p:spPr>
          <a:xfrm>
            <a:off x="957213" y="2666754"/>
            <a:ext cx="7200000" cy="2880000"/>
          </a:xfrm>
          <a:prstGeom prst="can">
            <a:avLst/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ylinder 2"/>
          <p:cNvSpPr>
            <a:spLocks/>
          </p:cNvSpPr>
          <p:nvPr/>
        </p:nvSpPr>
        <p:spPr>
          <a:xfrm>
            <a:off x="2442780" y="2879163"/>
            <a:ext cx="4320000" cy="2448000"/>
          </a:xfrm>
          <a:prstGeom prst="can">
            <a:avLst>
              <a:gd name="adj" fmla="val 14114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ylinder 3"/>
          <p:cNvSpPr>
            <a:spLocks/>
          </p:cNvSpPr>
          <p:nvPr/>
        </p:nvSpPr>
        <p:spPr>
          <a:xfrm>
            <a:off x="3841740" y="3021111"/>
            <a:ext cx="1440000" cy="2124000"/>
          </a:xfrm>
          <a:prstGeom prst="can">
            <a:avLst>
              <a:gd name="adj" fmla="val 8671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feil nach unten 13"/>
          <p:cNvSpPr/>
          <p:nvPr/>
        </p:nvSpPr>
        <p:spPr>
          <a:xfrm>
            <a:off x="738135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feil nach unten 14"/>
          <p:cNvSpPr/>
          <p:nvPr/>
        </p:nvSpPr>
        <p:spPr>
          <a:xfrm>
            <a:off x="215217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feil nach unten 15"/>
          <p:cNvSpPr/>
          <p:nvPr/>
        </p:nvSpPr>
        <p:spPr>
          <a:xfrm>
            <a:off x="361269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feil nach unten 16"/>
          <p:cNvSpPr/>
          <p:nvPr/>
        </p:nvSpPr>
        <p:spPr>
          <a:xfrm>
            <a:off x="503670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feil nach unten 17"/>
          <p:cNvSpPr/>
          <p:nvPr/>
        </p:nvSpPr>
        <p:spPr>
          <a:xfrm>
            <a:off x="649722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feil nach unten 18"/>
          <p:cNvSpPr/>
          <p:nvPr/>
        </p:nvSpPr>
        <p:spPr>
          <a:xfrm>
            <a:off x="7921233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feld 19"/>
          <p:cNvSpPr txBox="1"/>
          <p:nvPr/>
        </p:nvSpPr>
        <p:spPr>
          <a:xfrm>
            <a:off x="2052603" y="5740222"/>
            <a:ext cx="54869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Hot </a:t>
            </a:r>
            <a:r>
              <a:rPr lang="de-DE" dirty="0" err="1" smtClean="0"/>
              <a:t>air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rise</a:t>
            </a:r>
            <a:r>
              <a:rPr lang="de-DE" dirty="0" smtClean="0"/>
              <a:t>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front wall </a:t>
            </a:r>
            <a:r>
              <a:rPr lang="de-DE" dirty="0" err="1" smtClean="0"/>
              <a:t>towards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middle</a:t>
            </a:r>
            <a:r>
              <a:rPr lang="de-DE" dirty="0" smtClean="0"/>
              <a:t>.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continue</a:t>
            </a:r>
            <a:r>
              <a:rPr lang="de-DE" dirty="0" smtClean="0"/>
              <a:t> </a:t>
            </a:r>
            <a:r>
              <a:rPr lang="de-DE" dirty="0" err="1" smtClean="0"/>
              <a:t>towards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back </a:t>
            </a:r>
            <a:r>
              <a:rPr lang="de-DE" dirty="0" err="1" smtClean="0"/>
              <a:t>and</a:t>
            </a:r>
            <a:r>
              <a:rPr lang="de-DE" dirty="0" smtClean="0"/>
              <a:t> sink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ground</a:t>
            </a:r>
            <a:r>
              <a:rPr lang="de-DE" dirty="0" smtClean="0"/>
              <a:t> </a:t>
            </a:r>
            <a:r>
              <a:rPr lang="de-DE" dirty="0" err="1" smtClean="0"/>
              <a:t>floor</a:t>
            </a:r>
            <a:r>
              <a:rPr lang="de-DE" dirty="0" smtClean="0"/>
              <a:t>.</a:t>
            </a:r>
            <a:endParaRPr lang="en-US" dirty="0"/>
          </a:p>
        </p:txBody>
      </p:sp>
      <p:grpSp>
        <p:nvGrpSpPr>
          <p:cNvPr id="6" name="Gruppieren 11"/>
          <p:cNvGrpSpPr/>
          <p:nvPr/>
        </p:nvGrpSpPr>
        <p:grpSpPr>
          <a:xfrm>
            <a:off x="993726" y="1906740"/>
            <a:ext cx="7200000" cy="792000"/>
            <a:chOff x="993726" y="1906740"/>
            <a:chExt cx="7200000" cy="792000"/>
          </a:xfrm>
        </p:grpSpPr>
        <p:sp>
          <p:nvSpPr>
            <p:cNvPr id="9" name="Ellipse 8"/>
            <p:cNvSpPr/>
            <p:nvPr/>
          </p:nvSpPr>
          <p:spPr>
            <a:xfrm>
              <a:off x="993726" y="1906740"/>
              <a:ext cx="7200000" cy="792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50000">
                  <a:schemeClr val="tx1"/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Ellipse 9"/>
            <p:cNvSpPr/>
            <p:nvPr/>
          </p:nvSpPr>
          <p:spPr>
            <a:xfrm>
              <a:off x="1358856" y="1953513"/>
              <a:ext cx="648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err="1" smtClean="0">
                  <a:solidFill>
                    <a:schemeClr val="tx1"/>
                  </a:solidFill>
                </a:rPr>
                <a:t>radiation</a:t>
              </a:r>
              <a:r>
                <a:rPr lang="de-DE" dirty="0" smtClean="0">
                  <a:solidFill>
                    <a:schemeClr val="tx1"/>
                  </a:solidFill>
                </a:rPr>
                <a:t> </a:t>
              </a:r>
              <a:r>
                <a:rPr lang="de-DE" dirty="0" err="1" smtClean="0">
                  <a:solidFill>
                    <a:schemeClr val="tx1"/>
                  </a:solidFill>
                </a:rPr>
                <a:t>shield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4" name="Ellipse 23"/>
          <p:cNvSpPr/>
          <p:nvPr/>
        </p:nvSpPr>
        <p:spPr>
          <a:xfrm>
            <a:off x="950274" y="479126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rear</a:t>
            </a:r>
            <a:r>
              <a:rPr lang="de-DE" dirty="0" smtClean="0"/>
              <a:t>                       wall</a:t>
            </a:r>
            <a:endParaRPr lang="en-US" dirty="0"/>
          </a:p>
        </p:txBody>
      </p:sp>
      <p:sp>
        <p:nvSpPr>
          <p:cNvPr id="5" name="Ellipse 4"/>
          <p:cNvSpPr/>
          <p:nvPr/>
        </p:nvSpPr>
        <p:spPr>
          <a:xfrm>
            <a:off x="957213" y="369587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middle</a:t>
            </a:r>
            <a:r>
              <a:rPr lang="de-DE" dirty="0" smtClean="0"/>
              <a:t>                       </a:t>
            </a:r>
            <a:r>
              <a:rPr lang="de-DE" dirty="0" err="1" smtClean="0"/>
              <a:t>partition</a:t>
            </a:r>
            <a:endParaRPr lang="en-US" dirty="0"/>
          </a:p>
        </p:txBody>
      </p:sp>
      <p:sp>
        <p:nvSpPr>
          <p:cNvPr id="35" name="Textfeld 34"/>
          <p:cNvSpPr txBox="1"/>
          <p:nvPr/>
        </p:nvSpPr>
        <p:spPr>
          <a:xfrm>
            <a:off x="6835806" y="0"/>
            <a:ext cx="229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overview</a:t>
            </a:r>
            <a:endParaRPr lang="en-US" dirty="0"/>
          </a:p>
        </p:txBody>
      </p:sp>
      <p:sp>
        <p:nvSpPr>
          <p:cNvPr id="36" name="Rechtwinkliges Dreieck 35"/>
          <p:cNvSpPr/>
          <p:nvPr/>
        </p:nvSpPr>
        <p:spPr>
          <a:xfrm rot="-180000" flipH="1">
            <a:off x="4566888" y="3157705"/>
            <a:ext cx="3608217" cy="854440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htwinkliges Dreieck 37"/>
          <p:cNvSpPr/>
          <p:nvPr/>
        </p:nvSpPr>
        <p:spPr>
          <a:xfrm rot="180000">
            <a:off x="951719" y="3157480"/>
            <a:ext cx="3600000" cy="869274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hteck 24"/>
          <p:cNvSpPr/>
          <p:nvPr/>
        </p:nvSpPr>
        <p:spPr>
          <a:xfrm>
            <a:off x="4140000" y="3005208"/>
            <a:ext cx="720000" cy="1044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Ellipse 21"/>
          <p:cNvSpPr/>
          <p:nvPr/>
        </p:nvSpPr>
        <p:spPr>
          <a:xfrm>
            <a:off x="950274" y="2637000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front                       wall</a:t>
            </a:r>
            <a:endParaRPr lang="en-US" dirty="0"/>
          </a:p>
        </p:txBody>
      </p:sp>
      <p:sp>
        <p:nvSpPr>
          <p:cNvPr id="23" name="Ellipse 22"/>
          <p:cNvSpPr/>
          <p:nvPr/>
        </p:nvSpPr>
        <p:spPr>
          <a:xfrm>
            <a:off x="4140000" y="2948157"/>
            <a:ext cx="720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e 6"/>
          <p:cNvSpPr/>
          <p:nvPr/>
        </p:nvSpPr>
        <p:spPr>
          <a:xfrm>
            <a:off x="4180617" y="4007034"/>
            <a:ext cx="720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Gerade Verbindung mit Pfeil 27"/>
          <p:cNvCxnSpPr/>
          <p:nvPr/>
        </p:nvCxnSpPr>
        <p:spPr>
          <a:xfrm>
            <a:off x="2709837" y="3171821"/>
            <a:ext cx="642267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/>
          <p:nvPr/>
        </p:nvCxnSpPr>
        <p:spPr>
          <a:xfrm rot="10800000">
            <a:off x="5828409" y="3173409"/>
            <a:ext cx="642267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/>
          <p:cNvCxnSpPr/>
          <p:nvPr/>
        </p:nvCxnSpPr>
        <p:spPr>
          <a:xfrm>
            <a:off x="2746350" y="4338648"/>
            <a:ext cx="642267" cy="158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/>
          <p:nvPr/>
        </p:nvCxnSpPr>
        <p:spPr>
          <a:xfrm rot="10800000">
            <a:off x="5864922" y="4340236"/>
            <a:ext cx="642267" cy="158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mit Pfeil 38"/>
          <p:cNvCxnSpPr/>
          <p:nvPr/>
        </p:nvCxnSpPr>
        <p:spPr>
          <a:xfrm rot="5400000">
            <a:off x="3994481" y="3765895"/>
            <a:ext cx="642267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/>
          <p:nvPr/>
        </p:nvCxnSpPr>
        <p:spPr>
          <a:xfrm rot="5400000">
            <a:off x="4030994" y="4932722"/>
            <a:ext cx="642267" cy="158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/>
          <p:cNvCxnSpPr/>
          <p:nvPr/>
        </p:nvCxnSpPr>
        <p:spPr>
          <a:xfrm rot="5400000">
            <a:off x="4434226" y="3785853"/>
            <a:ext cx="642267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/>
          <p:nvPr/>
        </p:nvCxnSpPr>
        <p:spPr>
          <a:xfrm rot="5400000">
            <a:off x="4470739" y="4952680"/>
            <a:ext cx="642267" cy="158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/>
          <p:nvPr/>
        </p:nvCxnSpPr>
        <p:spPr>
          <a:xfrm rot="10800000">
            <a:off x="2271682" y="4122748"/>
            <a:ext cx="642267" cy="1588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/>
          <p:nvPr/>
        </p:nvCxnSpPr>
        <p:spPr>
          <a:xfrm rot="10800000">
            <a:off x="2308195" y="5289575"/>
            <a:ext cx="642267" cy="1588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/>
          <p:nvPr/>
        </p:nvCxnSpPr>
        <p:spPr>
          <a:xfrm>
            <a:off x="6084000" y="4122748"/>
            <a:ext cx="642267" cy="1588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/>
          <p:nvPr/>
        </p:nvCxnSpPr>
        <p:spPr>
          <a:xfrm>
            <a:off x="6120513" y="5289575"/>
            <a:ext cx="642267" cy="1588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Zylinder 32"/>
          <p:cNvSpPr>
            <a:spLocks/>
          </p:cNvSpPr>
          <p:nvPr/>
        </p:nvSpPr>
        <p:spPr>
          <a:xfrm>
            <a:off x="950274" y="2666754"/>
            <a:ext cx="7200000" cy="2880000"/>
          </a:xfrm>
          <a:prstGeom prst="can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alpha val="50000"/>
                </a:schemeClr>
              </a:gs>
              <a:gs pos="20000">
                <a:schemeClr val="accent1">
                  <a:alpha val="50000"/>
                </a:schemeClr>
              </a:gs>
              <a:gs pos="65000">
                <a:schemeClr val="accent1">
                  <a:lumMod val="40000"/>
                  <a:lumOff val="60000"/>
                  <a:alpha val="50000"/>
                </a:schemeClr>
              </a:gs>
            </a:gsLst>
            <a:lin ang="0" scaled="1"/>
            <a:tileRect/>
          </a:gradFill>
          <a:ln>
            <a:noFill/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htwinkliges Dreieck 33"/>
          <p:cNvSpPr/>
          <p:nvPr/>
        </p:nvSpPr>
        <p:spPr>
          <a:xfrm rot="180000" flipH="1" flipV="1">
            <a:off x="4565870" y="4121455"/>
            <a:ext cx="3610253" cy="893282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htwinkliges Dreieck 36"/>
          <p:cNvSpPr/>
          <p:nvPr/>
        </p:nvSpPr>
        <p:spPr>
          <a:xfrm rot="-180000" flipV="1">
            <a:off x="920700" y="4137132"/>
            <a:ext cx="3600000" cy="914400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ylinder 1"/>
          <p:cNvSpPr>
            <a:spLocks/>
          </p:cNvSpPr>
          <p:nvPr/>
        </p:nvSpPr>
        <p:spPr>
          <a:xfrm>
            <a:off x="957213" y="2666754"/>
            <a:ext cx="7200000" cy="2880000"/>
          </a:xfrm>
          <a:prstGeom prst="can">
            <a:avLst/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ylinder 2"/>
          <p:cNvSpPr>
            <a:spLocks/>
          </p:cNvSpPr>
          <p:nvPr/>
        </p:nvSpPr>
        <p:spPr>
          <a:xfrm>
            <a:off x="2442780" y="2879163"/>
            <a:ext cx="4320000" cy="2448000"/>
          </a:xfrm>
          <a:prstGeom prst="can">
            <a:avLst>
              <a:gd name="adj" fmla="val 14114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ylinder 3"/>
          <p:cNvSpPr>
            <a:spLocks/>
          </p:cNvSpPr>
          <p:nvPr/>
        </p:nvSpPr>
        <p:spPr>
          <a:xfrm>
            <a:off x="3841740" y="3021111"/>
            <a:ext cx="1440000" cy="2124000"/>
          </a:xfrm>
          <a:prstGeom prst="can">
            <a:avLst>
              <a:gd name="adj" fmla="val 8671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feil nach unten 13"/>
          <p:cNvSpPr/>
          <p:nvPr/>
        </p:nvSpPr>
        <p:spPr>
          <a:xfrm>
            <a:off x="738135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feil nach unten 14"/>
          <p:cNvSpPr/>
          <p:nvPr/>
        </p:nvSpPr>
        <p:spPr>
          <a:xfrm>
            <a:off x="215217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feil nach unten 15"/>
          <p:cNvSpPr/>
          <p:nvPr/>
        </p:nvSpPr>
        <p:spPr>
          <a:xfrm>
            <a:off x="361269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feil nach unten 16"/>
          <p:cNvSpPr/>
          <p:nvPr/>
        </p:nvSpPr>
        <p:spPr>
          <a:xfrm>
            <a:off x="503670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feil nach unten 17"/>
          <p:cNvSpPr/>
          <p:nvPr/>
        </p:nvSpPr>
        <p:spPr>
          <a:xfrm>
            <a:off x="649722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feil nach unten 18"/>
          <p:cNvSpPr/>
          <p:nvPr/>
        </p:nvSpPr>
        <p:spPr>
          <a:xfrm>
            <a:off x="7921233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feld 19"/>
          <p:cNvSpPr txBox="1"/>
          <p:nvPr/>
        </p:nvSpPr>
        <p:spPr>
          <a:xfrm>
            <a:off x="2052603" y="5740222"/>
            <a:ext cx="54869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Hot </a:t>
            </a:r>
            <a:r>
              <a:rPr lang="de-DE" dirty="0" err="1" smtClean="0"/>
              <a:t>air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rise</a:t>
            </a:r>
            <a:r>
              <a:rPr lang="de-DE" dirty="0" smtClean="0"/>
              <a:t>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front wall </a:t>
            </a:r>
            <a:r>
              <a:rPr lang="de-DE" dirty="0" err="1" smtClean="0"/>
              <a:t>towards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middle</a:t>
            </a:r>
            <a:r>
              <a:rPr lang="de-DE" dirty="0" smtClean="0"/>
              <a:t>.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continue</a:t>
            </a:r>
            <a:r>
              <a:rPr lang="de-DE" dirty="0" smtClean="0"/>
              <a:t> </a:t>
            </a:r>
            <a:r>
              <a:rPr lang="de-DE" dirty="0" err="1" smtClean="0"/>
              <a:t>towards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back </a:t>
            </a:r>
            <a:r>
              <a:rPr lang="de-DE" dirty="0" err="1" smtClean="0"/>
              <a:t>and</a:t>
            </a:r>
            <a:r>
              <a:rPr lang="de-DE" dirty="0" smtClean="0"/>
              <a:t> sink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ground</a:t>
            </a:r>
            <a:r>
              <a:rPr lang="de-DE" dirty="0" smtClean="0"/>
              <a:t> </a:t>
            </a:r>
            <a:r>
              <a:rPr lang="de-DE" dirty="0" err="1" smtClean="0"/>
              <a:t>floor</a:t>
            </a:r>
            <a:r>
              <a:rPr lang="de-DE" dirty="0" smtClean="0"/>
              <a:t>. </a:t>
            </a:r>
            <a:r>
              <a:rPr lang="de-DE" dirty="0" err="1" smtClean="0"/>
              <a:t>There</a:t>
            </a:r>
            <a:r>
              <a:rPr lang="de-DE" dirty="0" smtClean="0"/>
              <a:t>,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return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mild wind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front.</a:t>
            </a:r>
            <a:endParaRPr lang="en-US" dirty="0"/>
          </a:p>
        </p:txBody>
      </p:sp>
      <p:grpSp>
        <p:nvGrpSpPr>
          <p:cNvPr id="6" name="Gruppieren 11"/>
          <p:cNvGrpSpPr/>
          <p:nvPr/>
        </p:nvGrpSpPr>
        <p:grpSpPr>
          <a:xfrm>
            <a:off x="993726" y="1906740"/>
            <a:ext cx="7200000" cy="792000"/>
            <a:chOff x="993726" y="1906740"/>
            <a:chExt cx="7200000" cy="792000"/>
          </a:xfrm>
        </p:grpSpPr>
        <p:sp>
          <p:nvSpPr>
            <p:cNvPr id="9" name="Ellipse 8"/>
            <p:cNvSpPr/>
            <p:nvPr/>
          </p:nvSpPr>
          <p:spPr>
            <a:xfrm>
              <a:off x="993726" y="1906740"/>
              <a:ext cx="7200000" cy="792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50000">
                  <a:schemeClr val="tx1"/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Ellipse 9"/>
            <p:cNvSpPr/>
            <p:nvPr/>
          </p:nvSpPr>
          <p:spPr>
            <a:xfrm>
              <a:off x="1358856" y="1953513"/>
              <a:ext cx="648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err="1" smtClean="0">
                  <a:solidFill>
                    <a:schemeClr val="tx1"/>
                  </a:solidFill>
                </a:rPr>
                <a:t>radiation</a:t>
              </a:r>
              <a:r>
                <a:rPr lang="de-DE" dirty="0" smtClean="0">
                  <a:solidFill>
                    <a:schemeClr val="tx1"/>
                  </a:solidFill>
                </a:rPr>
                <a:t> </a:t>
              </a:r>
              <a:r>
                <a:rPr lang="de-DE" dirty="0" err="1" smtClean="0">
                  <a:solidFill>
                    <a:schemeClr val="tx1"/>
                  </a:solidFill>
                </a:rPr>
                <a:t>shield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4" name="Ellipse 23"/>
          <p:cNvSpPr/>
          <p:nvPr/>
        </p:nvSpPr>
        <p:spPr>
          <a:xfrm>
            <a:off x="950274" y="479126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rear</a:t>
            </a:r>
            <a:r>
              <a:rPr lang="de-DE" dirty="0" smtClean="0"/>
              <a:t>                       wall</a:t>
            </a:r>
            <a:endParaRPr lang="en-US" dirty="0"/>
          </a:p>
        </p:txBody>
      </p:sp>
      <p:sp>
        <p:nvSpPr>
          <p:cNvPr id="5" name="Ellipse 4"/>
          <p:cNvSpPr/>
          <p:nvPr/>
        </p:nvSpPr>
        <p:spPr>
          <a:xfrm>
            <a:off x="957213" y="369587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middle</a:t>
            </a:r>
            <a:r>
              <a:rPr lang="de-DE" dirty="0" smtClean="0"/>
              <a:t>                       </a:t>
            </a:r>
            <a:r>
              <a:rPr lang="de-DE" dirty="0" err="1" smtClean="0"/>
              <a:t>partition</a:t>
            </a:r>
            <a:endParaRPr lang="en-US" dirty="0"/>
          </a:p>
        </p:txBody>
      </p:sp>
      <p:sp>
        <p:nvSpPr>
          <p:cNvPr id="35" name="Textfeld 34"/>
          <p:cNvSpPr txBox="1"/>
          <p:nvPr/>
        </p:nvSpPr>
        <p:spPr>
          <a:xfrm>
            <a:off x="6835806" y="0"/>
            <a:ext cx="229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overview</a:t>
            </a:r>
            <a:endParaRPr lang="en-US" dirty="0"/>
          </a:p>
        </p:txBody>
      </p:sp>
      <p:sp>
        <p:nvSpPr>
          <p:cNvPr id="36" name="Rechtwinkliges Dreieck 35"/>
          <p:cNvSpPr/>
          <p:nvPr/>
        </p:nvSpPr>
        <p:spPr>
          <a:xfrm rot="-180000" flipH="1">
            <a:off x="4566888" y="3157705"/>
            <a:ext cx="3608217" cy="854440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htwinkliges Dreieck 37"/>
          <p:cNvSpPr/>
          <p:nvPr/>
        </p:nvSpPr>
        <p:spPr>
          <a:xfrm rot="180000">
            <a:off x="951719" y="3157480"/>
            <a:ext cx="3600000" cy="869274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hteck 24"/>
          <p:cNvSpPr/>
          <p:nvPr/>
        </p:nvSpPr>
        <p:spPr>
          <a:xfrm>
            <a:off x="4140000" y="3005208"/>
            <a:ext cx="720000" cy="1044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Ellipse 21"/>
          <p:cNvSpPr/>
          <p:nvPr/>
        </p:nvSpPr>
        <p:spPr>
          <a:xfrm>
            <a:off x="950274" y="2637000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front                       wall</a:t>
            </a:r>
            <a:endParaRPr lang="en-US" dirty="0"/>
          </a:p>
        </p:txBody>
      </p:sp>
      <p:sp>
        <p:nvSpPr>
          <p:cNvPr id="23" name="Ellipse 22"/>
          <p:cNvSpPr/>
          <p:nvPr/>
        </p:nvSpPr>
        <p:spPr>
          <a:xfrm>
            <a:off x="4140000" y="2948157"/>
            <a:ext cx="720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e 6"/>
          <p:cNvSpPr/>
          <p:nvPr/>
        </p:nvSpPr>
        <p:spPr>
          <a:xfrm>
            <a:off x="4180617" y="4007034"/>
            <a:ext cx="720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Gerade Verbindung mit Pfeil 27"/>
          <p:cNvCxnSpPr/>
          <p:nvPr/>
        </p:nvCxnSpPr>
        <p:spPr>
          <a:xfrm>
            <a:off x="2709837" y="3171821"/>
            <a:ext cx="642267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/>
          <p:nvPr/>
        </p:nvCxnSpPr>
        <p:spPr>
          <a:xfrm rot="10800000">
            <a:off x="5828409" y="3173409"/>
            <a:ext cx="642267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/>
          <p:cNvCxnSpPr/>
          <p:nvPr/>
        </p:nvCxnSpPr>
        <p:spPr>
          <a:xfrm>
            <a:off x="2746350" y="4338648"/>
            <a:ext cx="642267" cy="158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/>
          <p:nvPr/>
        </p:nvCxnSpPr>
        <p:spPr>
          <a:xfrm rot="10800000">
            <a:off x="5864922" y="4340236"/>
            <a:ext cx="642267" cy="158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mit Pfeil 38"/>
          <p:cNvCxnSpPr/>
          <p:nvPr/>
        </p:nvCxnSpPr>
        <p:spPr>
          <a:xfrm rot="5400000">
            <a:off x="3994481" y="3765895"/>
            <a:ext cx="642267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/>
          <p:nvPr/>
        </p:nvCxnSpPr>
        <p:spPr>
          <a:xfrm rot="5400000">
            <a:off x="4030994" y="4932722"/>
            <a:ext cx="642267" cy="158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/>
          <p:cNvCxnSpPr/>
          <p:nvPr/>
        </p:nvCxnSpPr>
        <p:spPr>
          <a:xfrm rot="5400000">
            <a:off x="4434226" y="3785853"/>
            <a:ext cx="642267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/>
          <p:nvPr/>
        </p:nvCxnSpPr>
        <p:spPr>
          <a:xfrm rot="5400000">
            <a:off x="4470739" y="4952680"/>
            <a:ext cx="642267" cy="158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/>
          <p:nvPr/>
        </p:nvCxnSpPr>
        <p:spPr>
          <a:xfrm rot="10800000">
            <a:off x="2271682" y="4122748"/>
            <a:ext cx="642267" cy="1588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/>
          <p:nvPr/>
        </p:nvCxnSpPr>
        <p:spPr>
          <a:xfrm rot="10800000">
            <a:off x="2308195" y="5289575"/>
            <a:ext cx="642267" cy="1588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/>
          <p:nvPr/>
        </p:nvCxnSpPr>
        <p:spPr>
          <a:xfrm>
            <a:off x="6084000" y="4122748"/>
            <a:ext cx="642267" cy="1588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/>
          <p:nvPr/>
        </p:nvCxnSpPr>
        <p:spPr>
          <a:xfrm>
            <a:off x="6120513" y="5289575"/>
            <a:ext cx="642267" cy="1588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/>
          <p:nvPr/>
        </p:nvCxnSpPr>
        <p:spPr>
          <a:xfrm rot="5400000">
            <a:off x="782926" y="3566775"/>
            <a:ext cx="642267" cy="1588"/>
          </a:xfrm>
          <a:prstGeom prst="straightConnector1">
            <a:avLst/>
          </a:prstGeom>
          <a:ln w="25400">
            <a:solidFill>
              <a:schemeClr val="accent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/>
          <p:nvPr/>
        </p:nvCxnSpPr>
        <p:spPr>
          <a:xfrm rot="5400000">
            <a:off x="782926" y="4733602"/>
            <a:ext cx="642267" cy="1588"/>
          </a:xfrm>
          <a:prstGeom prst="straightConnector1">
            <a:avLst/>
          </a:prstGeom>
          <a:ln w="25400">
            <a:solidFill>
              <a:schemeClr val="accent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/>
          <p:cNvCxnSpPr/>
          <p:nvPr/>
        </p:nvCxnSpPr>
        <p:spPr>
          <a:xfrm rot="5400000">
            <a:off x="7682294" y="3493749"/>
            <a:ext cx="642267" cy="1588"/>
          </a:xfrm>
          <a:prstGeom prst="straightConnector1">
            <a:avLst/>
          </a:prstGeom>
          <a:ln w="25400">
            <a:solidFill>
              <a:schemeClr val="accent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mit Pfeil 51"/>
          <p:cNvCxnSpPr/>
          <p:nvPr/>
        </p:nvCxnSpPr>
        <p:spPr>
          <a:xfrm rot="5400000">
            <a:off x="7682294" y="4660576"/>
            <a:ext cx="642267" cy="1588"/>
          </a:xfrm>
          <a:prstGeom prst="straightConnector1">
            <a:avLst/>
          </a:prstGeom>
          <a:ln w="25400">
            <a:solidFill>
              <a:schemeClr val="accent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Zylinder 32"/>
          <p:cNvSpPr>
            <a:spLocks/>
          </p:cNvSpPr>
          <p:nvPr/>
        </p:nvSpPr>
        <p:spPr>
          <a:xfrm>
            <a:off x="950274" y="2666754"/>
            <a:ext cx="7200000" cy="2880000"/>
          </a:xfrm>
          <a:prstGeom prst="can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alpha val="50000"/>
                </a:schemeClr>
              </a:gs>
              <a:gs pos="20000">
                <a:schemeClr val="accent1">
                  <a:alpha val="50000"/>
                </a:schemeClr>
              </a:gs>
              <a:gs pos="65000">
                <a:schemeClr val="accent1">
                  <a:lumMod val="40000"/>
                  <a:lumOff val="60000"/>
                  <a:alpha val="50000"/>
                </a:schemeClr>
              </a:gs>
            </a:gsLst>
            <a:lin ang="0" scaled="1"/>
            <a:tileRect/>
          </a:gradFill>
          <a:ln>
            <a:noFill/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htwinkliges Dreieck 33"/>
          <p:cNvSpPr/>
          <p:nvPr/>
        </p:nvSpPr>
        <p:spPr>
          <a:xfrm rot="180000" flipH="1" flipV="1">
            <a:off x="4565870" y="4121455"/>
            <a:ext cx="3610253" cy="893282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htwinkliges Dreieck 36"/>
          <p:cNvSpPr/>
          <p:nvPr/>
        </p:nvSpPr>
        <p:spPr>
          <a:xfrm rot="-180000" flipV="1">
            <a:off x="920700" y="4137132"/>
            <a:ext cx="3600000" cy="914400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ylinder 1"/>
          <p:cNvSpPr>
            <a:spLocks/>
          </p:cNvSpPr>
          <p:nvPr/>
        </p:nvSpPr>
        <p:spPr>
          <a:xfrm>
            <a:off x="957213" y="2666754"/>
            <a:ext cx="7200000" cy="2880000"/>
          </a:xfrm>
          <a:prstGeom prst="can">
            <a:avLst/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ylinder 2"/>
          <p:cNvSpPr>
            <a:spLocks/>
          </p:cNvSpPr>
          <p:nvPr/>
        </p:nvSpPr>
        <p:spPr>
          <a:xfrm>
            <a:off x="2442780" y="2879163"/>
            <a:ext cx="4320000" cy="2448000"/>
          </a:xfrm>
          <a:prstGeom prst="can">
            <a:avLst>
              <a:gd name="adj" fmla="val 14114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ylinder 3"/>
          <p:cNvSpPr>
            <a:spLocks/>
          </p:cNvSpPr>
          <p:nvPr/>
        </p:nvSpPr>
        <p:spPr>
          <a:xfrm>
            <a:off x="3841740" y="3021111"/>
            <a:ext cx="1440000" cy="2124000"/>
          </a:xfrm>
          <a:prstGeom prst="can">
            <a:avLst>
              <a:gd name="adj" fmla="val 8671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feil nach unten 13"/>
          <p:cNvSpPr/>
          <p:nvPr/>
        </p:nvSpPr>
        <p:spPr>
          <a:xfrm>
            <a:off x="738135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feil nach unten 14"/>
          <p:cNvSpPr/>
          <p:nvPr/>
        </p:nvSpPr>
        <p:spPr>
          <a:xfrm>
            <a:off x="215217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feil nach unten 15"/>
          <p:cNvSpPr/>
          <p:nvPr/>
        </p:nvSpPr>
        <p:spPr>
          <a:xfrm>
            <a:off x="361269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feil nach unten 16"/>
          <p:cNvSpPr/>
          <p:nvPr/>
        </p:nvSpPr>
        <p:spPr>
          <a:xfrm>
            <a:off x="503670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feil nach unten 17"/>
          <p:cNvSpPr/>
          <p:nvPr/>
        </p:nvSpPr>
        <p:spPr>
          <a:xfrm>
            <a:off x="649722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feil nach unten 18"/>
          <p:cNvSpPr/>
          <p:nvPr/>
        </p:nvSpPr>
        <p:spPr>
          <a:xfrm>
            <a:off x="7921233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feld 19"/>
          <p:cNvSpPr txBox="1"/>
          <p:nvPr/>
        </p:nvSpPr>
        <p:spPr>
          <a:xfrm>
            <a:off x="2052603" y="5740222"/>
            <a:ext cx="54869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Hot </a:t>
            </a:r>
            <a:r>
              <a:rPr lang="de-DE" dirty="0" err="1" smtClean="0"/>
              <a:t>air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rise</a:t>
            </a:r>
            <a:r>
              <a:rPr lang="de-DE" dirty="0" smtClean="0"/>
              <a:t>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front wall </a:t>
            </a:r>
            <a:r>
              <a:rPr lang="de-DE" dirty="0" err="1" smtClean="0"/>
              <a:t>towards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middle</a:t>
            </a:r>
            <a:r>
              <a:rPr lang="de-DE" dirty="0" smtClean="0"/>
              <a:t>.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continue</a:t>
            </a:r>
            <a:r>
              <a:rPr lang="de-DE" dirty="0" smtClean="0"/>
              <a:t> </a:t>
            </a:r>
            <a:r>
              <a:rPr lang="de-DE" dirty="0" err="1" smtClean="0"/>
              <a:t>towards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back </a:t>
            </a:r>
            <a:r>
              <a:rPr lang="de-DE" dirty="0" err="1" smtClean="0"/>
              <a:t>and</a:t>
            </a:r>
            <a:r>
              <a:rPr lang="de-DE" dirty="0" smtClean="0"/>
              <a:t> sink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ground</a:t>
            </a:r>
            <a:r>
              <a:rPr lang="de-DE" dirty="0" smtClean="0"/>
              <a:t> </a:t>
            </a:r>
            <a:r>
              <a:rPr lang="de-DE" dirty="0" err="1" smtClean="0"/>
              <a:t>floor</a:t>
            </a:r>
            <a:r>
              <a:rPr lang="de-DE" dirty="0" smtClean="0"/>
              <a:t>. </a:t>
            </a:r>
            <a:r>
              <a:rPr lang="de-DE" dirty="0" err="1" smtClean="0"/>
              <a:t>There</a:t>
            </a:r>
            <a:r>
              <a:rPr lang="de-DE" dirty="0" smtClean="0"/>
              <a:t>,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return</a:t>
            </a:r>
            <a:r>
              <a:rPr lang="de-DE" dirty="0" smtClean="0"/>
              <a:t> </a:t>
            </a:r>
            <a:r>
              <a:rPr lang="de-DE" dirty="0" err="1" smtClean="0"/>
              <a:t>as</a:t>
            </a:r>
            <a:r>
              <a:rPr lang="de-DE" dirty="0" smtClean="0"/>
              <a:t> mild wind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front.</a:t>
            </a:r>
            <a:endParaRPr lang="en-US" dirty="0"/>
          </a:p>
        </p:txBody>
      </p:sp>
      <p:grpSp>
        <p:nvGrpSpPr>
          <p:cNvPr id="6" name="Gruppieren 11"/>
          <p:cNvGrpSpPr/>
          <p:nvPr/>
        </p:nvGrpSpPr>
        <p:grpSpPr>
          <a:xfrm>
            <a:off x="993726" y="1906740"/>
            <a:ext cx="7200000" cy="792000"/>
            <a:chOff x="993726" y="1906740"/>
            <a:chExt cx="7200000" cy="792000"/>
          </a:xfrm>
        </p:grpSpPr>
        <p:sp>
          <p:nvSpPr>
            <p:cNvPr id="9" name="Ellipse 8"/>
            <p:cNvSpPr/>
            <p:nvPr/>
          </p:nvSpPr>
          <p:spPr>
            <a:xfrm>
              <a:off x="993726" y="1906740"/>
              <a:ext cx="7200000" cy="792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50000">
                  <a:schemeClr val="tx1"/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Ellipse 9"/>
            <p:cNvSpPr/>
            <p:nvPr/>
          </p:nvSpPr>
          <p:spPr>
            <a:xfrm>
              <a:off x="1358856" y="1953513"/>
              <a:ext cx="648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err="1" smtClean="0">
                  <a:solidFill>
                    <a:schemeClr val="tx1"/>
                  </a:solidFill>
                </a:rPr>
                <a:t>radiation</a:t>
              </a:r>
              <a:r>
                <a:rPr lang="de-DE" dirty="0" smtClean="0">
                  <a:solidFill>
                    <a:schemeClr val="tx1"/>
                  </a:solidFill>
                </a:rPr>
                <a:t> </a:t>
              </a:r>
              <a:r>
                <a:rPr lang="de-DE" dirty="0" err="1" smtClean="0">
                  <a:solidFill>
                    <a:schemeClr val="tx1"/>
                  </a:solidFill>
                </a:rPr>
                <a:t>shield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4" name="Ellipse 23"/>
          <p:cNvSpPr/>
          <p:nvPr/>
        </p:nvSpPr>
        <p:spPr>
          <a:xfrm>
            <a:off x="950274" y="479126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rear</a:t>
            </a:r>
            <a:r>
              <a:rPr lang="de-DE" dirty="0" smtClean="0"/>
              <a:t>                       wall</a:t>
            </a:r>
            <a:endParaRPr lang="en-US" dirty="0"/>
          </a:p>
        </p:txBody>
      </p:sp>
      <p:sp>
        <p:nvSpPr>
          <p:cNvPr id="5" name="Ellipse 4"/>
          <p:cNvSpPr/>
          <p:nvPr/>
        </p:nvSpPr>
        <p:spPr>
          <a:xfrm>
            <a:off x="957213" y="369587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middle</a:t>
            </a:r>
            <a:r>
              <a:rPr lang="de-DE" dirty="0" smtClean="0"/>
              <a:t>                       </a:t>
            </a:r>
            <a:r>
              <a:rPr lang="de-DE" dirty="0" err="1" smtClean="0"/>
              <a:t>partition</a:t>
            </a:r>
            <a:endParaRPr lang="en-US" dirty="0"/>
          </a:p>
        </p:txBody>
      </p:sp>
      <p:sp>
        <p:nvSpPr>
          <p:cNvPr id="35" name="Textfeld 34"/>
          <p:cNvSpPr txBox="1"/>
          <p:nvPr/>
        </p:nvSpPr>
        <p:spPr>
          <a:xfrm>
            <a:off x="6835806" y="0"/>
            <a:ext cx="229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overview</a:t>
            </a:r>
            <a:endParaRPr lang="en-US" dirty="0"/>
          </a:p>
        </p:txBody>
      </p:sp>
      <p:sp>
        <p:nvSpPr>
          <p:cNvPr id="36" name="Rechtwinkliges Dreieck 35"/>
          <p:cNvSpPr/>
          <p:nvPr/>
        </p:nvSpPr>
        <p:spPr>
          <a:xfrm rot="-180000" flipH="1">
            <a:off x="4566888" y="3157705"/>
            <a:ext cx="3608217" cy="854440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htwinkliges Dreieck 37"/>
          <p:cNvSpPr/>
          <p:nvPr/>
        </p:nvSpPr>
        <p:spPr>
          <a:xfrm rot="180000">
            <a:off x="951719" y="3157480"/>
            <a:ext cx="3600000" cy="869274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hteck 24"/>
          <p:cNvSpPr/>
          <p:nvPr/>
        </p:nvSpPr>
        <p:spPr>
          <a:xfrm>
            <a:off x="4140000" y="3005208"/>
            <a:ext cx="720000" cy="1044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Ellipse 21"/>
          <p:cNvSpPr/>
          <p:nvPr/>
        </p:nvSpPr>
        <p:spPr>
          <a:xfrm>
            <a:off x="950274" y="2637000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front                       wall</a:t>
            </a:r>
            <a:endParaRPr lang="en-US" dirty="0"/>
          </a:p>
        </p:txBody>
      </p:sp>
      <p:sp>
        <p:nvSpPr>
          <p:cNvPr id="23" name="Ellipse 22"/>
          <p:cNvSpPr/>
          <p:nvPr/>
        </p:nvSpPr>
        <p:spPr>
          <a:xfrm>
            <a:off x="4140000" y="2948157"/>
            <a:ext cx="720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e 6"/>
          <p:cNvSpPr/>
          <p:nvPr/>
        </p:nvSpPr>
        <p:spPr>
          <a:xfrm>
            <a:off x="4180617" y="4007034"/>
            <a:ext cx="720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Gerade Verbindung mit Pfeil 27"/>
          <p:cNvCxnSpPr/>
          <p:nvPr/>
        </p:nvCxnSpPr>
        <p:spPr>
          <a:xfrm>
            <a:off x="2709837" y="3171821"/>
            <a:ext cx="642267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/>
          <p:nvPr/>
        </p:nvCxnSpPr>
        <p:spPr>
          <a:xfrm rot="10800000">
            <a:off x="5828409" y="3173409"/>
            <a:ext cx="642267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/>
          <p:cNvCxnSpPr/>
          <p:nvPr/>
        </p:nvCxnSpPr>
        <p:spPr>
          <a:xfrm>
            <a:off x="2746350" y="4338648"/>
            <a:ext cx="642267" cy="158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/>
          <p:nvPr/>
        </p:nvCxnSpPr>
        <p:spPr>
          <a:xfrm rot="10800000">
            <a:off x="5864922" y="4340236"/>
            <a:ext cx="642267" cy="158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mit Pfeil 38"/>
          <p:cNvCxnSpPr/>
          <p:nvPr/>
        </p:nvCxnSpPr>
        <p:spPr>
          <a:xfrm rot="5400000">
            <a:off x="3994481" y="3765895"/>
            <a:ext cx="642267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/>
          <p:nvPr/>
        </p:nvCxnSpPr>
        <p:spPr>
          <a:xfrm rot="5400000">
            <a:off x="4030994" y="4932722"/>
            <a:ext cx="642267" cy="158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/>
          <p:cNvCxnSpPr/>
          <p:nvPr/>
        </p:nvCxnSpPr>
        <p:spPr>
          <a:xfrm rot="5400000">
            <a:off x="4434226" y="3785853"/>
            <a:ext cx="642267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/>
          <p:nvPr/>
        </p:nvCxnSpPr>
        <p:spPr>
          <a:xfrm rot="5400000">
            <a:off x="4470739" y="4952680"/>
            <a:ext cx="642267" cy="1588"/>
          </a:xfrm>
          <a:prstGeom prst="straightConnector1">
            <a:avLst/>
          </a:prstGeom>
          <a:ln w="254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/>
          <p:nvPr/>
        </p:nvCxnSpPr>
        <p:spPr>
          <a:xfrm rot="10800000">
            <a:off x="2271682" y="4122748"/>
            <a:ext cx="642267" cy="1588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/>
          <p:nvPr/>
        </p:nvCxnSpPr>
        <p:spPr>
          <a:xfrm rot="10800000">
            <a:off x="2308195" y="5289575"/>
            <a:ext cx="642267" cy="1588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/>
          <p:nvPr/>
        </p:nvCxnSpPr>
        <p:spPr>
          <a:xfrm>
            <a:off x="6084000" y="4122748"/>
            <a:ext cx="642267" cy="1588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/>
          <p:nvPr/>
        </p:nvCxnSpPr>
        <p:spPr>
          <a:xfrm>
            <a:off x="6120513" y="5289575"/>
            <a:ext cx="642267" cy="1588"/>
          </a:xfrm>
          <a:prstGeom prst="straightConnector1">
            <a:avLst/>
          </a:prstGeom>
          <a:ln w="254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/>
          <p:nvPr/>
        </p:nvCxnSpPr>
        <p:spPr>
          <a:xfrm rot="5400000">
            <a:off x="782926" y="3566775"/>
            <a:ext cx="642267" cy="1588"/>
          </a:xfrm>
          <a:prstGeom prst="straightConnector1">
            <a:avLst/>
          </a:prstGeom>
          <a:ln w="25400">
            <a:solidFill>
              <a:schemeClr val="accent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/>
          <p:nvPr/>
        </p:nvCxnSpPr>
        <p:spPr>
          <a:xfrm rot="5400000">
            <a:off x="782926" y="4733602"/>
            <a:ext cx="642267" cy="1588"/>
          </a:xfrm>
          <a:prstGeom prst="straightConnector1">
            <a:avLst/>
          </a:prstGeom>
          <a:ln w="25400">
            <a:solidFill>
              <a:schemeClr val="accent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/>
          <p:cNvCxnSpPr/>
          <p:nvPr/>
        </p:nvCxnSpPr>
        <p:spPr>
          <a:xfrm rot="5400000">
            <a:off x="7682294" y="3493749"/>
            <a:ext cx="642267" cy="1588"/>
          </a:xfrm>
          <a:prstGeom prst="straightConnector1">
            <a:avLst/>
          </a:prstGeom>
          <a:ln w="25400">
            <a:solidFill>
              <a:schemeClr val="accent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mit Pfeil 51"/>
          <p:cNvCxnSpPr/>
          <p:nvPr/>
        </p:nvCxnSpPr>
        <p:spPr>
          <a:xfrm rot="5400000">
            <a:off x="7682294" y="4660576"/>
            <a:ext cx="642267" cy="1588"/>
          </a:xfrm>
          <a:prstGeom prst="straightConnector1">
            <a:avLst/>
          </a:prstGeom>
          <a:ln w="25400">
            <a:solidFill>
              <a:schemeClr val="accent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Bogen 49"/>
          <p:cNvSpPr>
            <a:spLocks noChangeAspect="1"/>
          </p:cNvSpPr>
          <p:nvPr/>
        </p:nvSpPr>
        <p:spPr>
          <a:xfrm>
            <a:off x="2459376" y="3429000"/>
            <a:ext cx="540000" cy="540000"/>
          </a:xfrm>
          <a:prstGeom prst="arc">
            <a:avLst>
              <a:gd name="adj1" fmla="val 16200000"/>
              <a:gd name="adj2" fmla="val 9548731"/>
            </a:avLst>
          </a:prstGeom>
          <a:ln w="31750">
            <a:solidFill>
              <a:schemeClr val="bg1">
                <a:lumMod val="50000"/>
                <a:alpha val="50000"/>
              </a:schemeClr>
            </a:solidFill>
            <a:headEnd w="sm" len="sm"/>
            <a:tailEnd type="arrow"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Bogen 53"/>
          <p:cNvSpPr>
            <a:spLocks noChangeAspect="1"/>
          </p:cNvSpPr>
          <p:nvPr/>
        </p:nvSpPr>
        <p:spPr>
          <a:xfrm flipH="1">
            <a:off x="5922981" y="3392487"/>
            <a:ext cx="540000" cy="540000"/>
          </a:xfrm>
          <a:prstGeom prst="arc">
            <a:avLst>
              <a:gd name="adj1" fmla="val 16200000"/>
              <a:gd name="adj2" fmla="val 9548731"/>
            </a:avLst>
          </a:prstGeom>
          <a:ln w="31750">
            <a:solidFill>
              <a:schemeClr val="bg1">
                <a:lumMod val="50000"/>
                <a:alpha val="50000"/>
              </a:schemeClr>
            </a:solidFill>
            <a:headEnd w="sm" len="sm"/>
            <a:tailEnd type="arrow"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Bogen 54"/>
          <p:cNvSpPr>
            <a:spLocks noChangeAspect="1"/>
          </p:cNvSpPr>
          <p:nvPr/>
        </p:nvSpPr>
        <p:spPr>
          <a:xfrm rot="10800000" flipH="1" flipV="1">
            <a:off x="2563785" y="4495572"/>
            <a:ext cx="540000" cy="540000"/>
          </a:xfrm>
          <a:prstGeom prst="arc">
            <a:avLst>
              <a:gd name="adj1" fmla="val 16200000"/>
              <a:gd name="adj2" fmla="val 9548731"/>
            </a:avLst>
          </a:prstGeom>
          <a:ln w="31750">
            <a:solidFill>
              <a:schemeClr val="bg1">
                <a:lumMod val="50000"/>
                <a:alpha val="50000"/>
              </a:schemeClr>
            </a:solidFill>
            <a:headEnd w="sm" len="sm"/>
            <a:tailEnd type="arrow"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Bogen 55"/>
          <p:cNvSpPr>
            <a:spLocks noChangeAspect="1"/>
          </p:cNvSpPr>
          <p:nvPr/>
        </p:nvSpPr>
        <p:spPr>
          <a:xfrm flipH="1">
            <a:off x="5959494" y="4568598"/>
            <a:ext cx="540000" cy="540000"/>
          </a:xfrm>
          <a:prstGeom prst="arc">
            <a:avLst>
              <a:gd name="adj1" fmla="val 16200000"/>
              <a:gd name="adj2" fmla="val 9548731"/>
            </a:avLst>
          </a:prstGeom>
          <a:ln w="31750">
            <a:solidFill>
              <a:schemeClr val="bg1">
                <a:lumMod val="50000"/>
                <a:alpha val="50000"/>
              </a:schemeClr>
            </a:solidFill>
            <a:headEnd w="sm" len="sm"/>
            <a:tailEnd type="arrow"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38000" b="-3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htwinkliges Dreieck 36"/>
          <p:cNvSpPr/>
          <p:nvPr/>
        </p:nvSpPr>
        <p:spPr>
          <a:xfrm rot="180000" flipH="1" flipV="1">
            <a:off x="4565870" y="4121455"/>
            <a:ext cx="3610253" cy="893282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htwinkliges Dreieck 29"/>
          <p:cNvSpPr/>
          <p:nvPr/>
        </p:nvSpPr>
        <p:spPr>
          <a:xfrm rot="-180000" flipH="1">
            <a:off x="4566888" y="3157705"/>
            <a:ext cx="3608217" cy="854440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htwinkliges Dreieck 35"/>
          <p:cNvSpPr/>
          <p:nvPr/>
        </p:nvSpPr>
        <p:spPr>
          <a:xfrm rot="-180000" flipV="1">
            <a:off x="920700" y="4137132"/>
            <a:ext cx="3600000" cy="914400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htwinkliges Dreieck 28"/>
          <p:cNvSpPr/>
          <p:nvPr/>
        </p:nvSpPr>
        <p:spPr>
          <a:xfrm rot="180000">
            <a:off x="951719" y="3157480"/>
            <a:ext cx="3600000" cy="869274"/>
          </a:xfrm>
          <a:prstGeom prst="rtTriangle">
            <a:avLst/>
          </a:prstGeom>
          <a:solidFill>
            <a:srgbClr val="FFFFCC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hteck 33"/>
          <p:cNvSpPr/>
          <p:nvPr/>
        </p:nvSpPr>
        <p:spPr>
          <a:xfrm>
            <a:off x="957213" y="3976695"/>
            <a:ext cx="7200000" cy="18000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middle</a:t>
            </a:r>
            <a:r>
              <a:rPr lang="de-DE" dirty="0" smtClean="0"/>
              <a:t>                                                        </a:t>
            </a:r>
            <a:r>
              <a:rPr lang="de-DE" dirty="0" err="1" smtClean="0"/>
              <a:t>partition</a:t>
            </a:r>
            <a:endParaRPr lang="en-US" dirty="0"/>
          </a:p>
        </p:txBody>
      </p:sp>
      <p:sp>
        <p:nvSpPr>
          <p:cNvPr id="22" name="Ellipse 21"/>
          <p:cNvSpPr/>
          <p:nvPr/>
        </p:nvSpPr>
        <p:spPr>
          <a:xfrm>
            <a:off x="950274" y="2637000"/>
            <a:ext cx="7200000" cy="79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alpha val="60000"/>
                </a:schemeClr>
              </a:gs>
              <a:gs pos="100000">
                <a:schemeClr val="bg1">
                  <a:alpha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front                       wall</a:t>
            </a:r>
            <a:endParaRPr lang="en-US" dirty="0"/>
          </a:p>
        </p:txBody>
      </p:sp>
      <p:sp>
        <p:nvSpPr>
          <p:cNvPr id="25" name="Rechteck 24"/>
          <p:cNvSpPr/>
          <p:nvPr/>
        </p:nvSpPr>
        <p:spPr>
          <a:xfrm>
            <a:off x="4170357" y="2990844"/>
            <a:ext cx="720000" cy="1080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uppieren 27"/>
          <p:cNvGrpSpPr/>
          <p:nvPr/>
        </p:nvGrpSpPr>
        <p:grpSpPr>
          <a:xfrm>
            <a:off x="993726" y="1906740"/>
            <a:ext cx="7200000" cy="792000"/>
            <a:chOff x="993726" y="1906740"/>
            <a:chExt cx="7200000" cy="792000"/>
          </a:xfrm>
        </p:grpSpPr>
        <p:sp>
          <p:nvSpPr>
            <p:cNvPr id="9" name="Ellipse 8"/>
            <p:cNvSpPr/>
            <p:nvPr/>
          </p:nvSpPr>
          <p:spPr>
            <a:xfrm>
              <a:off x="993726" y="1906740"/>
              <a:ext cx="7200000" cy="792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50000">
                  <a:schemeClr val="tx1"/>
                </a:gs>
              </a:gsLst>
              <a:lin ang="5400000" scaled="1"/>
              <a:tileRect/>
            </a:gradFill>
            <a:ln w="9525">
              <a:solidFill>
                <a:srgbClr val="FFFF00">
                  <a:alpha val="5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Ellipse 9"/>
            <p:cNvSpPr/>
            <p:nvPr/>
          </p:nvSpPr>
          <p:spPr>
            <a:xfrm>
              <a:off x="1358856" y="1953513"/>
              <a:ext cx="6480000" cy="720000"/>
            </a:xfrm>
            <a:prstGeom prst="ellipse">
              <a:avLst/>
            </a:prstGeom>
            <a:blipFill>
              <a:blip r:embed="rId3"/>
              <a:stretch>
                <a:fillRect/>
              </a:stretch>
            </a:blipFill>
            <a:ln w="9525">
              <a:solidFill>
                <a:srgbClr val="FFFF00">
                  <a:alpha val="50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err="1" smtClean="0">
                  <a:solidFill>
                    <a:schemeClr val="bg1"/>
                  </a:solidFill>
                </a:rPr>
                <a:t>radiation</a:t>
              </a:r>
              <a:r>
                <a:rPr lang="de-DE" dirty="0" smtClean="0">
                  <a:solidFill>
                    <a:schemeClr val="bg1"/>
                  </a:solidFill>
                </a:rPr>
                <a:t>                              </a:t>
              </a:r>
              <a:r>
                <a:rPr lang="de-DE" dirty="0" err="1" smtClean="0">
                  <a:solidFill>
                    <a:schemeClr val="bg1"/>
                  </a:solidFill>
                </a:rPr>
                <a:t>shield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Zylinder 1"/>
          <p:cNvSpPr>
            <a:spLocks/>
          </p:cNvSpPr>
          <p:nvPr/>
        </p:nvSpPr>
        <p:spPr>
          <a:xfrm>
            <a:off x="957213" y="2666754"/>
            <a:ext cx="7200000" cy="2880000"/>
          </a:xfrm>
          <a:prstGeom prst="can">
            <a:avLst/>
          </a:prstGeom>
          <a:noFill/>
          <a:ln w="22225">
            <a:solidFill>
              <a:schemeClr val="bg1">
                <a:alpha val="50000"/>
              </a:schemeClr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Ellipse 23"/>
          <p:cNvSpPr/>
          <p:nvPr/>
        </p:nvSpPr>
        <p:spPr>
          <a:xfrm>
            <a:off x="950274" y="4791267"/>
            <a:ext cx="7200000" cy="792000"/>
          </a:xfrm>
          <a:prstGeom prst="ellipse">
            <a:avLst/>
          </a:prstGeom>
          <a:gradFill flip="none" rotWithShape="1">
            <a:gsLst>
              <a:gs pos="0">
                <a:schemeClr val="accent1">
                  <a:alpha val="60000"/>
                </a:schemeClr>
              </a:gs>
              <a:gs pos="100000">
                <a:schemeClr val="bg1">
                  <a:alpha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rear</a:t>
            </a:r>
            <a:r>
              <a:rPr lang="de-DE" dirty="0" smtClean="0"/>
              <a:t>               wall</a:t>
            </a:r>
            <a:endParaRPr lang="en-US" dirty="0"/>
          </a:p>
        </p:txBody>
      </p:sp>
      <p:sp>
        <p:nvSpPr>
          <p:cNvPr id="3" name="Zylinder 2"/>
          <p:cNvSpPr>
            <a:spLocks/>
          </p:cNvSpPr>
          <p:nvPr/>
        </p:nvSpPr>
        <p:spPr>
          <a:xfrm>
            <a:off x="2442780" y="2879163"/>
            <a:ext cx="4320000" cy="2448000"/>
          </a:xfrm>
          <a:prstGeom prst="can">
            <a:avLst>
              <a:gd name="adj" fmla="val 14114"/>
            </a:avLst>
          </a:prstGeom>
          <a:noFill/>
          <a:ln w="19050">
            <a:solidFill>
              <a:schemeClr val="bg1">
                <a:alpha val="50000"/>
              </a:schemeClr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ylinder 3"/>
          <p:cNvSpPr>
            <a:spLocks/>
          </p:cNvSpPr>
          <p:nvPr/>
        </p:nvSpPr>
        <p:spPr>
          <a:xfrm>
            <a:off x="3841740" y="3021111"/>
            <a:ext cx="1440000" cy="2124000"/>
          </a:xfrm>
          <a:prstGeom prst="can">
            <a:avLst>
              <a:gd name="adj" fmla="val 8671"/>
            </a:avLst>
          </a:prstGeom>
          <a:noFill/>
          <a:ln w="19050">
            <a:solidFill>
              <a:schemeClr val="bg1">
                <a:alpha val="50000"/>
              </a:schemeClr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feil nach unten 13"/>
          <p:cNvSpPr/>
          <p:nvPr/>
        </p:nvSpPr>
        <p:spPr>
          <a:xfrm>
            <a:off x="738135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feil nach unten 14"/>
          <p:cNvSpPr/>
          <p:nvPr/>
        </p:nvSpPr>
        <p:spPr>
          <a:xfrm>
            <a:off x="215217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feil nach unten 15"/>
          <p:cNvSpPr/>
          <p:nvPr/>
        </p:nvSpPr>
        <p:spPr>
          <a:xfrm>
            <a:off x="361269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feil nach unten 16"/>
          <p:cNvSpPr/>
          <p:nvPr/>
        </p:nvSpPr>
        <p:spPr>
          <a:xfrm>
            <a:off x="503670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feil nach unten 17"/>
          <p:cNvSpPr/>
          <p:nvPr/>
        </p:nvSpPr>
        <p:spPr>
          <a:xfrm>
            <a:off x="649722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feil nach unten 18"/>
          <p:cNvSpPr/>
          <p:nvPr/>
        </p:nvSpPr>
        <p:spPr>
          <a:xfrm>
            <a:off x="7921233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feld 34"/>
          <p:cNvSpPr txBox="1"/>
          <p:nvPr/>
        </p:nvSpPr>
        <p:spPr>
          <a:xfrm>
            <a:off x="6835806" y="0"/>
            <a:ext cx="229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overview</a:t>
            </a:r>
            <a:endParaRPr lang="en-US" dirty="0"/>
          </a:p>
        </p:txBody>
      </p:sp>
      <p:sp>
        <p:nvSpPr>
          <p:cNvPr id="7" name="Ellipse 6"/>
          <p:cNvSpPr/>
          <p:nvPr/>
        </p:nvSpPr>
        <p:spPr>
          <a:xfrm>
            <a:off x="4170357" y="4032000"/>
            <a:ext cx="720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Ellipse 22"/>
          <p:cNvSpPr/>
          <p:nvPr/>
        </p:nvSpPr>
        <p:spPr>
          <a:xfrm>
            <a:off x="4173678" y="2948157"/>
            <a:ext cx="720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Nach links gekrümmter Pfeil 37"/>
          <p:cNvSpPr/>
          <p:nvPr/>
        </p:nvSpPr>
        <p:spPr>
          <a:xfrm>
            <a:off x="4206870" y="5729319"/>
            <a:ext cx="939375" cy="463766"/>
          </a:xfrm>
          <a:prstGeom prst="curvedLeftArrow">
            <a:avLst>
              <a:gd name="adj1" fmla="val 25000"/>
              <a:gd name="adj2" fmla="val 50000"/>
              <a:gd name="adj3" fmla="val 41105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20" name="Textfeld 19"/>
          <p:cNvSpPr txBox="1"/>
          <p:nvPr/>
        </p:nvSpPr>
        <p:spPr>
          <a:xfrm>
            <a:off x="4170357" y="5765832"/>
            <a:ext cx="839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dirty="0" smtClean="0">
                <a:solidFill>
                  <a:schemeClr val="bg1"/>
                </a:solidFill>
              </a:rPr>
              <a:t>1 </a:t>
            </a:r>
            <a:r>
              <a:rPr lang="de-DE" sz="1400" dirty="0" err="1" smtClean="0">
                <a:solidFill>
                  <a:schemeClr val="bg1"/>
                </a:solidFill>
              </a:rPr>
              <a:t>rpm</a:t>
            </a:r>
            <a:endParaRPr lang="en-US" sz="1400" dirty="0">
              <a:solidFill>
                <a:schemeClr val="bg1"/>
              </a:solidFill>
            </a:endParaRPr>
          </a:p>
        </p:txBody>
      </p:sp>
      <p:cxnSp>
        <p:nvCxnSpPr>
          <p:cNvPr id="40" name="Gerade Verbindung mit Pfeil 39"/>
          <p:cNvCxnSpPr/>
          <p:nvPr/>
        </p:nvCxnSpPr>
        <p:spPr>
          <a:xfrm>
            <a:off x="957213" y="6494504"/>
            <a:ext cx="7200000" cy="1588"/>
          </a:xfrm>
          <a:prstGeom prst="straightConnector1">
            <a:avLst/>
          </a:prstGeom>
          <a:ln w="25400" cap="rnd">
            <a:solidFill>
              <a:schemeClr val="bg1">
                <a:alpha val="75000"/>
              </a:schemeClr>
            </a:solidFill>
            <a:prstDash val="dash"/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feld 43"/>
          <p:cNvSpPr txBox="1"/>
          <p:nvPr/>
        </p:nvSpPr>
        <p:spPr>
          <a:xfrm>
            <a:off x="4176808" y="6313527"/>
            <a:ext cx="772969" cy="307777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de-DE" sz="1400" dirty="0" smtClean="0">
                <a:solidFill>
                  <a:schemeClr val="bg1"/>
                </a:solidFill>
              </a:rPr>
              <a:t>1 000 m</a:t>
            </a:r>
            <a:endParaRPr lang="en-US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490760" y="2078019"/>
            <a:ext cx="385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The </a:t>
            </a:r>
            <a:r>
              <a:rPr lang="de-DE" dirty="0" err="1" smtClean="0"/>
              <a:t>cylinder‘s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circular</a:t>
            </a:r>
            <a:r>
              <a:rPr lang="de-DE" dirty="0" smtClean="0"/>
              <a:t> </a:t>
            </a:r>
            <a:r>
              <a:rPr lang="de-DE" dirty="0" err="1" smtClean="0"/>
              <a:t>walls</a:t>
            </a:r>
            <a:r>
              <a:rPr lang="de-DE" dirty="0" smtClean="0"/>
              <a:t> </a:t>
            </a:r>
            <a:r>
              <a:rPr lang="de-DE" dirty="0" err="1" smtClean="0"/>
              <a:t>rely</a:t>
            </a:r>
            <a:r>
              <a:rPr lang="de-DE" dirty="0" smtClean="0"/>
              <a:t> on a rigid </a:t>
            </a:r>
            <a:r>
              <a:rPr lang="de-DE" dirty="0" err="1" smtClean="0"/>
              <a:t>carbon</a:t>
            </a:r>
            <a:r>
              <a:rPr lang="de-DE" dirty="0" smtClean="0"/>
              <a:t> </a:t>
            </a:r>
            <a:r>
              <a:rPr lang="de-DE" dirty="0" err="1" smtClean="0"/>
              <a:t>tube</a:t>
            </a:r>
            <a:r>
              <a:rPr lang="de-DE" dirty="0" smtClean="0"/>
              <a:t> </a:t>
            </a:r>
            <a:r>
              <a:rPr lang="de-DE" dirty="0" err="1" smtClean="0"/>
              <a:t>lattice</a:t>
            </a:r>
            <a:r>
              <a:rPr lang="de-DE" dirty="0" smtClean="0"/>
              <a:t> (</a:t>
            </a:r>
            <a:r>
              <a:rPr lang="de-DE" dirty="0" err="1" smtClean="0"/>
              <a:t>cells</a:t>
            </a:r>
            <a:r>
              <a:rPr lang="de-DE" dirty="0" smtClean="0"/>
              <a:t> ca. 1 m </a:t>
            </a:r>
            <a:r>
              <a:rPr lang="de-DE" dirty="0" err="1" smtClean="0"/>
              <a:t>across</a:t>
            </a:r>
            <a:r>
              <a:rPr lang="de-DE" dirty="0" smtClean="0"/>
              <a:t>) </a:t>
            </a:r>
            <a:r>
              <a:rPr lang="de-DE" dirty="0" err="1" smtClean="0"/>
              <a:t>connected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3 </a:t>
            </a:r>
            <a:r>
              <a:rPr lang="de-DE" dirty="0" err="1" smtClean="0"/>
              <a:t>wide-mashed</a:t>
            </a:r>
            <a:r>
              <a:rPr lang="de-DE" dirty="0" smtClean="0"/>
              <a:t> </a:t>
            </a:r>
            <a:r>
              <a:rPr lang="de-DE" dirty="0" err="1" smtClean="0"/>
              <a:t>scaffolds</a:t>
            </a:r>
            <a:r>
              <a:rPr lang="de-DE" dirty="0" smtClean="0"/>
              <a:t> (</a:t>
            </a:r>
            <a:r>
              <a:rPr lang="de-DE" dirty="0" err="1" smtClean="0"/>
              <a:t>elements</a:t>
            </a:r>
            <a:r>
              <a:rPr lang="de-DE" dirty="0" smtClean="0"/>
              <a:t> ca. 10 m </a:t>
            </a:r>
            <a:r>
              <a:rPr lang="de-DE" dirty="0" err="1" smtClean="0"/>
              <a:t>across</a:t>
            </a:r>
            <a:r>
              <a:rPr lang="de-DE" dirty="0" smtClean="0"/>
              <a:t>).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ylinder 3"/>
          <p:cNvSpPr>
            <a:spLocks/>
          </p:cNvSpPr>
          <p:nvPr/>
        </p:nvSpPr>
        <p:spPr>
          <a:xfrm>
            <a:off x="3841740" y="3021111"/>
            <a:ext cx="1440000" cy="2124000"/>
          </a:xfrm>
          <a:prstGeom prst="can">
            <a:avLst>
              <a:gd name="adj" fmla="val 8671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e 4"/>
          <p:cNvSpPr/>
          <p:nvPr/>
        </p:nvSpPr>
        <p:spPr>
          <a:xfrm>
            <a:off x="957213" y="369587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middle</a:t>
            </a:r>
            <a:r>
              <a:rPr lang="de-DE" dirty="0" smtClean="0"/>
              <a:t>                       </a:t>
            </a:r>
            <a:r>
              <a:rPr lang="de-DE" dirty="0" err="1" smtClean="0"/>
              <a:t>partition</a:t>
            </a:r>
            <a:endParaRPr lang="en-US" dirty="0"/>
          </a:p>
        </p:txBody>
      </p:sp>
      <p:sp>
        <p:nvSpPr>
          <p:cNvPr id="7" name="Ellipse 6"/>
          <p:cNvSpPr/>
          <p:nvPr/>
        </p:nvSpPr>
        <p:spPr>
          <a:xfrm>
            <a:off x="4180617" y="4007034"/>
            <a:ext cx="720000" cy="79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feil nach unten 13"/>
          <p:cNvSpPr/>
          <p:nvPr/>
        </p:nvSpPr>
        <p:spPr>
          <a:xfrm>
            <a:off x="738135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feil nach unten 14"/>
          <p:cNvSpPr/>
          <p:nvPr/>
        </p:nvSpPr>
        <p:spPr>
          <a:xfrm>
            <a:off x="215217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feil nach unten 15"/>
          <p:cNvSpPr/>
          <p:nvPr/>
        </p:nvSpPr>
        <p:spPr>
          <a:xfrm>
            <a:off x="361269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feil nach unten 16"/>
          <p:cNvSpPr/>
          <p:nvPr/>
        </p:nvSpPr>
        <p:spPr>
          <a:xfrm>
            <a:off x="503670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feil nach unten 17"/>
          <p:cNvSpPr/>
          <p:nvPr/>
        </p:nvSpPr>
        <p:spPr>
          <a:xfrm>
            <a:off x="649722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feil nach unten 18"/>
          <p:cNvSpPr/>
          <p:nvPr/>
        </p:nvSpPr>
        <p:spPr>
          <a:xfrm>
            <a:off x="7921233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feld 19"/>
          <p:cNvSpPr txBox="1"/>
          <p:nvPr/>
        </p:nvSpPr>
        <p:spPr>
          <a:xfrm>
            <a:off x="2052603" y="5729319"/>
            <a:ext cx="54869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start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middle</a:t>
            </a:r>
            <a:r>
              <a:rPr lang="de-DE" dirty="0" smtClean="0"/>
              <a:t> </a:t>
            </a:r>
            <a:r>
              <a:rPr lang="de-DE" dirty="0" err="1" smtClean="0"/>
              <a:t>partition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first</a:t>
            </a:r>
            <a:r>
              <a:rPr lang="de-DE" dirty="0" smtClean="0"/>
              <a:t> </a:t>
            </a:r>
            <a:r>
              <a:rPr lang="de-DE" dirty="0" err="1" smtClean="0"/>
              <a:t>supplementary</a:t>
            </a:r>
            <a:r>
              <a:rPr lang="de-DE" dirty="0" smtClean="0"/>
              <a:t> </a:t>
            </a:r>
            <a:r>
              <a:rPr lang="de-DE" dirty="0" err="1" smtClean="0"/>
              <a:t>network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 </a:t>
            </a:r>
            <a:r>
              <a:rPr lang="de-DE" dirty="0" err="1" smtClean="0"/>
              <a:t>light-weight</a:t>
            </a:r>
            <a:r>
              <a:rPr lang="de-DE" dirty="0" smtClean="0"/>
              <a:t> but strong </a:t>
            </a:r>
            <a:r>
              <a:rPr lang="de-DE" dirty="0" err="1" smtClean="0"/>
              <a:t>scaffolding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21" name="Textfeld 20"/>
          <p:cNvSpPr txBox="1"/>
          <p:nvPr/>
        </p:nvSpPr>
        <p:spPr>
          <a:xfrm>
            <a:off x="6835806" y="0"/>
            <a:ext cx="229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overview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ieren 39"/>
          <p:cNvGrpSpPr/>
          <p:nvPr/>
        </p:nvGrpSpPr>
        <p:grpSpPr>
          <a:xfrm>
            <a:off x="1504908" y="2698740"/>
            <a:ext cx="2995893" cy="912825"/>
            <a:chOff x="1504908" y="3246436"/>
            <a:chExt cx="2995893" cy="912825"/>
          </a:xfrm>
        </p:grpSpPr>
        <p:cxnSp>
          <p:nvCxnSpPr>
            <p:cNvPr id="41" name="Gerade Verbindung 40"/>
            <p:cNvCxnSpPr>
              <a:stCxn id="44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 Verbindung 41"/>
            <p:cNvCxnSpPr>
              <a:stCxn id="44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Gerade Verbindung 42"/>
            <p:cNvCxnSpPr>
              <a:stCxn id="44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Sechseck 43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gradFill>
                <a:gsLst>
                  <a:gs pos="0">
                    <a:schemeClr val="bg1"/>
                  </a:gs>
                  <a:gs pos="50000">
                    <a:schemeClr val="tx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Gerade Verbindung 44"/>
            <p:cNvCxnSpPr>
              <a:stCxn id="44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Gerade Verbindung 45"/>
            <p:cNvCxnSpPr>
              <a:stCxn id="44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Gerade Verbindung 46"/>
            <p:cNvCxnSpPr>
              <a:stCxn id="44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uppieren 47"/>
          <p:cNvGrpSpPr/>
          <p:nvPr/>
        </p:nvGrpSpPr>
        <p:grpSpPr>
          <a:xfrm>
            <a:off x="1504908" y="2151045"/>
            <a:ext cx="2995893" cy="912825"/>
            <a:chOff x="1504908" y="3246436"/>
            <a:chExt cx="2995893" cy="912825"/>
          </a:xfrm>
        </p:grpSpPr>
        <p:cxnSp>
          <p:nvCxnSpPr>
            <p:cNvPr id="49" name="Gerade Verbindung 48"/>
            <p:cNvCxnSpPr>
              <a:stCxn id="52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Gerade Verbindung 49"/>
            <p:cNvCxnSpPr>
              <a:stCxn id="52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Gerade Verbindung 50"/>
            <p:cNvCxnSpPr>
              <a:stCxn id="52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Sechseck 51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gradFill>
                <a:gsLst>
                  <a:gs pos="0">
                    <a:schemeClr val="bg1"/>
                  </a:gs>
                  <a:gs pos="50000">
                    <a:schemeClr val="tx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Gerade Verbindung 52"/>
            <p:cNvCxnSpPr>
              <a:stCxn id="52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Gerade Verbindung 53"/>
            <p:cNvCxnSpPr>
              <a:stCxn id="52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Gerade Verbindung 54"/>
            <p:cNvCxnSpPr>
              <a:stCxn id="52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Sechseck 59"/>
          <p:cNvSpPr/>
          <p:nvPr/>
        </p:nvSpPr>
        <p:spPr>
          <a:xfrm>
            <a:off x="1504908" y="2151044"/>
            <a:ext cx="2995893" cy="365130"/>
          </a:xfrm>
          <a:prstGeom prst="hexagon">
            <a:avLst>
              <a:gd name="adj" fmla="val 238731"/>
              <a:gd name="vf" fmla="val 115470"/>
            </a:avLst>
          </a:prstGeom>
          <a:noFill/>
          <a:ln w="63500">
            <a:gradFill>
              <a:gsLst>
                <a:gs pos="0">
                  <a:schemeClr val="bg1"/>
                </a:gs>
                <a:gs pos="50000">
                  <a:schemeClr val="tx1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feld 27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Carbon</a:t>
            </a:r>
            <a:r>
              <a:rPr lang="de-DE" dirty="0" smtClean="0"/>
              <a:t> </a:t>
            </a:r>
            <a:r>
              <a:rPr lang="de-DE" dirty="0" err="1" smtClean="0"/>
              <a:t>fiber</a:t>
            </a:r>
            <a:r>
              <a:rPr lang="de-DE" dirty="0" smtClean="0"/>
              <a:t> </a:t>
            </a:r>
            <a:r>
              <a:rPr lang="de-DE" dirty="0" err="1" smtClean="0"/>
              <a:t>tubes</a:t>
            </a:r>
            <a:r>
              <a:rPr lang="de-DE" dirty="0" smtClean="0"/>
              <a:t> form a </a:t>
            </a:r>
            <a:r>
              <a:rPr lang="de-DE" dirty="0" err="1" smtClean="0"/>
              <a:t>lattice</a:t>
            </a:r>
            <a:r>
              <a:rPr lang="de-DE" dirty="0" smtClean="0"/>
              <a:t> </a:t>
            </a:r>
            <a:r>
              <a:rPr lang="de-DE" dirty="0" err="1" smtClean="0"/>
              <a:t>accepting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insertion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 staple </a:t>
            </a:r>
            <a:r>
              <a:rPr lang="de-DE" dirty="0" err="1" smtClean="0"/>
              <a:t>of</a:t>
            </a:r>
            <a:r>
              <a:rPr lang="de-DE" dirty="0" smtClean="0"/>
              <a:t> 3 </a:t>
            </a:r>
            <a:r>
              <a:rPr lang="de-DE" dirty="0" err="1" smtClean="0"/>
              <a:t>tiles</a:t>
            </a:r>
            <a:r>
              <a:rPr lang="de-DE" dirty="0" smtClean="0"/>
              <a:t> in hexagonal </a:t>
            </a:r>
            <a:r>
              <a:rPr lang="de-DE" dirty="0" err="1" smtClean="0"/>
              <a:t>arrangement</a:t>
            </a:r>
            <a:r>
              <a:rPr lang="de-DE" dirty="0" smtClean="0"/>
              <a:t>.</a:t>
            </a:r>
            <a:endParaRPr lang="en-US" dirty="0"/>
          </a:p>
        </p:txBody>
      </p:sp>
      <p:graphicFrame>
        <p:nvGraphicFramePr>
          <p:cNvPr id="29" name="Tabelle 28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" name="Textfeld 20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ieren 39"/>
          <p:cNvGrpSpPr/>
          <p:nvPr/>
        </p:nvGrpSpPr>
        <p:grpSpPr>
          <a:xfrm>
            <a:off x="3622662" y="2516176"/>
            <a:ext cx="2995893" cy="912825"/>
            <a:chOff x="1504908" y="3246436"/>
            <a:chExt cx="2995893" cy="912825"/>
          </a:xfrm>
        </p:grpSpPr>
        <p:cxnSp>
          <p:nvCxnSpPr>
            <p:cNvPr id="77" name="Gerade Verbindung 76"/>
            <p:cNvCxnSpPr>
              <a:stCxn id="80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Gerade Verbindung 77"/>
            <p:cNvCxnSpPr>
              <a:stCxn id="80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>
              <a:stCxn id="80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Sechseck 79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Gerade Verbindung 80"/>
            <p:cNvCxnSpPr>
              <a:stCxn id="80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Gerade Verbindung 81"/>
            <p:cNvCxnSpPr>
              <a:stCxn id="80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>
              <a:stCxn id="80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uppieren 47"/>
          <p:cNvGrpSpPr/>
          <p:nvPr/>
        </p:nvGrpSpPr>
        <p:grpSpPr>
          <a:xfrm>
            <a:off x="3622662" y="1968481"/>
            <a:ext cx="2995893" cy="912825"/>
            <a:chOff x="1504908" y="3246436"/>
            <a:chExt cx="2995893" cy="912825"/>
          </a:xfrm>
        </p:grpSpPr>
        <p:cxnSp>
          <p:nvCxnSpPr>
            <p:cNvPr id="70" name="Gerade Verbindung 69"/>
            <p:cNvCxnSpPr>
              <a:stCxn id="73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>
              <a:stCxn id="73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>
              <a:stCxn id="73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Sechseck 72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" name="Gerade Verbindung 73"/>
            <p:cNvCxnSpPr>
              <a:stCxn id="73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>
              <a:stCxn id="73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>
              <a:stCxn id="73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Sechseck 68"/>
          <p:cNvSpPr/>
          <p:nvPr/>
        </p:nvSpPr>
        <p:spPr>
          <a:xfrm>
            <a:off x="3622662" y="1968480"/>
            <a:ext cx="2995893" cy="365130"/>
          </a:xfrm>
          <a:prstGeom prst="hexagon">
            <a:avLst>
              <a:gd name="adj" fmla="val 238731"/>
              <a:gd name="vf" fmla="val 115470"/>
            </a:avLst>
          </a:prstGeom>
          <a:noFill/>
          <a:ln w="635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uppieren 39"/>
          <p:cNvGrpSpPr/>
          <p:nvPr/>
        </p:nvGrpSpPr>
        <p:grpSpPr>
          <a:xfrm>
            <a:off x="1504908" y="2698740"/>
            <a:ext cx="2995893" cy="912825"/>
            <a:chOff x="1504908" y="3246436"/>
            <a:chExt cx="2995893" cy="912825"/>
          </a:xfrm>
        </p:grpSpPr>
        <p:cxnSp>
          <p:nvCxnSpPr>
            <p:cNvPr id="41" name="Gerade Verbindung 40"/>
            <p:cNvCxnSpPr>
              <a:stCxn id="44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 Verbindung 41"/>
            <p:cNvCxnSpPr>
              <a:stCxn id="44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Gerade Verbindung 42"/>
            <p:cNvCxnSpPr>
              <a:stCxn id="44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Sechseck 43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gradFill>
                <a:gsLst>
                  <a:gs pos="0">
                    <a:schemeClr val="bg1"/>
                  </a:gs>
                  <a:gs pos="50000">
                    <a:schemeClr val="tx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Gerade Verbindung 44"/>
            <p:cNvCxnSpPr>
              <a:stCxn id="44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Gerade Verbindung 45"/>
            <p:cNvCxnSpPr>
              <a:stCxn id="44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Gerade Verbindung 46"/>
            <p:cNvCxnSpPr>
              <a:stCxn id="44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pieren 47"/>
          <p:cNvGrpSpPr/>
          <p:nvPr/>
        </p:nvGrpSpPr>
        <p:grpSpPr>
          <a:xfrm>
            <a:off x="1504908" y="2151045"/>
            <a:ext cx="2995893" cy="912825"/>
            <a:chOff x="1504908" y="3246436"/>
            <a:chExt cx="2995893" cy="912825"/>
          </a:xfrm>
        </p:grpSpPr>
        <p:cxnSp>
          <p:nvCxnSpPr>
            <p:cNvPr id="49" name="Gerade Verbindung 48"/>
            <p:cNvCxnSpPr>
              <a:stCxn id="52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Gerade Verbindung 49"/>
            <p:cNvCxnSpPr>
              <a:stCxn id="52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Gerade Verbindung 50"/>
            <p:cNvCxnSpPr>
              <a:stCxn id="52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Sechseck 51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gradFill>
                <a:gsLst>
                  <a:gs pos="0">
                    <a:schemeClr val="bg1"/>
                  </a:gs>
                  <a:gs pos="50000">
                    <a:schemeClr val="tx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Gerade Verbindung 52"/>
            <p:cNvCxnSpPr>
              <a:stCxn id="52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Gerade Verbindung 53"/>
            <p:cNvCxnSpPr>
              <a:stCxn id="52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Gerade Verbindung 54"/>
            <p:cNvCxnSpPr>
              <a:stCxn id="52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Sechseck 59"/>
          <p:cNvSpPr/>
          <p:nvPr/>
        </p:nvSpPr>
        <p:spPr>
          <a:xfrm>
            <a:off x="1504908" y="2151044"/>
            <a:ext cx="2995893" cy="365130"/>
          </a:xfrm>
          <a:prstGeom prst="hexagon">
            <a:avLst>
              <a:gd name="adj" fmla="val 238731"/>
              <a:gd name="vf" fmla="val 115470"/>
            </a:avLst>
          </a:prstGeom>
          <a:noFill/>
          <a:ln w="63500">
            <a:gradFill>
              <a:gsLst>
                <a:gs pos="0">
                  <a:schemeClr val="bg1"/>
                </a:gs>
                <a:gs pos="50000">
                  <a:schemeClr val="tx1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feld 55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Carbon</a:t>
            </a:r>
            <a:r>
              <a:rPr lang="de-DE" dirty="0" smtClean="0"/>
              <a:t> </a:t>
            </a:r>
            <a:r>
              <a:rPr lang="de-DE" dirty="0" err="1" smtClean="0"/>
              <a:t>fiber</a:t>
            </a:r>
            <a:r>
              <a:rPr lang="de-DE" dirty="0" smtClean="0"/>
              <a:t> </a:t>
            </a:r>
            <a:r>
              <a:rPr lang="de-DE" dirty="0" err="1" smtClean="0"/>
              <a:t>tubes</a:t>
            </a:r>
            <a:r>
              <a:rPr lang="de-DE" dirty="0" smtClean="0"/>
              <a:t> form a </a:t>
            </a:r>
            <a:r>
              <a:rPr lang="de-DE" dirty="0" err="1" smtClean="0"/>
              <a:t>lattice</a:t>
            </a:r>
            <a:r>
              <a:rPr lang="de-DE" dirty="0" smtClean="0"/>
              <a:t> </a:t>
            </a:r>
            <a:r>
              <a:rPr lang="de-DE" dirty="0" err="1" smtClean="0"/>
              <a:t>accepting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insertion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 staple </a:t>
            </a:r>
            <a:r>
              <a:rPr lang="de-DE" dirty="0" err="1" smtClean="0"/>
              <a:t>of</a:t>
            </a:r>
            <a:r>
              <a:rPr lang="de-DE" dirty="0" smtClean="0"/>
              <a:t> 3 </a:t>
            </a:r>
            <a:r>
              <a:rPr lang="de-DE" dirty="0" err="1" smtClean="0"/>
              <a:t>tiles</a:t>
            </a:r>
            <a:r>
              <a:rPr lang="de-DE" dirty="0" smtClean="0"/>
              <a:t> in hexagonal </a:t>
            </a:r>
            <a:r>
              <a:rPr lang="de-DE" dirty="0" err="1" smtClean="0"/>
              <a:t>arrangement</a:t>
            </a:r>
            <a:r>
              <a:rPr lang="de-DE" dirty="0" smtClean="0"/>
              <a:t>.</a:t>
            </a:r>
            <a:endParaRPr lang="en-US" dirty="0"/>
          </a:p>
        </p:txBody>
      </p:sp>
      <p:graphicFrame>
        <p:nvGraphicFramePr>
          <p:cNvPr id="57" name="Tabelle 56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8" name="Textfeld 37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ieren 39"/>
          <p:cNvGrpSpPr/>
          <p:nvPr/>
        </p:nvGrpSpPr>
        <p:grpSpPr>
          <a:xfrm>
            <a:off x="1504908" y="2333609"/>
            <a:ext cx="2995893" cy="912825"/>
            <a:chOff x="1504908" y="3246436"/>
            <a:chExt cx="2995893" cy="912825"/>
          </a:xfrm>
        </p:grpSpPr>
        <p:cxnSp>
          <p:nvCxnSpPr>
            <p:cNvPr id="103" name="Gerade Verbindung 102"/>
            <p:cNvCxnSpPr>
              <a:stCxn id="106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Gerade Verbindung 103"/>
            <p:cNvCxnSpPr>
              <a:stCxn id="106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Gerade Verbindung 104"/>
            <p:cNvCxnSpPr>
              <a:stCxn id="106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Sechseck 105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7" name="Gerade Verbindung 106"/>
            <p:cNvCxnSpPr>
              <a:stCxn id="106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>
              <a:stCxn id="106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>
              <a:stCxn id="106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uppieren 47"/>
          <p:cNvGrpSpPr/>
          <p:nvPr/>
        </p:nvGrpSpPr>
        <p:grpSpPr>
          <a:xfrm>
            <a:off x="1504908" y="1785914"/>
            <a:ext cx="2995893" cy="912825"/>
            <a:chOff x="1504908" y="3246436"/>
            <a:chExt cx="2995893" cy="912825"/>
          </a:xfrm>
        </p:grpSpPr>
        <p:cxnSp>
          <p:nvCxnSpPr>
            <p:cNvPr id="96" name="Gerade Verbindung 95"/>
            <p:cNvCxnSpPr>
              <a:stCxn id="99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Gerade Verbindung 96"/>
            <p:cNvCxnSpPr>
              <a:stCxn id="99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Gerade Verbindung 97"/>
            <p:cNvCxnSpPr>
              <a:stCxn id="99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Sechseck 98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0" name="Gerade Verbindung 99"/>
            <p:cNvCxnSpPr>
              <a:stCxn id="99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Gerade Verbindung 100"/>
            <p:cNvCxnSpPr>
              <a:stCxn id="99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Gerade Verbindung 101"/>
            <p:cNvCxnSpPr>
              <a:stCxn id="99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5" name="Sechseck 94"/>
          <p:cNvSpPr/>
          <p:nvPr/>
        </p:nvSpPr>
        <p:spPr>
          <a:xfrm>
            <a:off x="1504908" y="1785913"/>
            <a:ext cx="2995893" cy="365130"/>
          </a:xfrm>
          <a:prstGeom prst="hexagon">
            <a:avLst>
              <a:gd name="adj" fmla="val 238731"/>
              <a:gd name="vf" fmla="val 115470"/>
            </a:avLst>
          </a:prstGeom>
          <a:noFill/>
          <a:ln w="635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uppieren 39"/>
          <p:cNvGrpSpPr/>
          <p:nvPr/>
        </p:nvGrpSpPr>
        <p:grpSpPr>
          <a:xfrm>
            <a:off x="3622662" y="2516176"/>
            <a:ext cx="2995893" cy="912825"/>
            <a:chOff x="1504908" y="3246436"/>
            <a:chExt cx="2995893" cy="912825"/>
          </a:xfrm>
        </p:grpSpPr>
        <p:cxnSp>
          <p:nvCxnSpPr>
            <p:cNvPr id="77" name="Gerade Verbindung 76"/>
            <p:cNvCxnSpPr>
              <a:stCxn id="80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Gerade Verbindung 77"/>
            <p:cNvCxnSpPr>
              <a:stCxn id="80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>
              <a:stCxn id="80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Sechseck 79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Gerade Verbindung 80"/>
            <p:cNvCxnSpPr>
              <a:stCxn id="80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Gerade Verbindung 81"/>
            <p:cNvCxnSpPr>
              <a:stCxn id="80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>
              <a:stCxn id="80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pieren 47"/>
          <p:cNvGrpSpPr/>
          <p:nvPr/>
        </p:nvGrpSpPr>
        <p:grpSpPr>
          <a:xfrm>
            <a:off x="3622662" y="1968481"/>
            <a:ext cx="2995893" cy="912825"/>
            <a:chOff x="1504908" y="3246436"/>
            <a:chExt cx="2995893" cy="912825"/>
          </a:xfrm>
        </p:grpSpPr>
        <p:cxnSp>
          <p:nvCxnSpPr>
            <p:cNvPr id="70" name="Gerade Verbindung 69"/>
            <p:cNvCxnSpPr>
              <a:stCxn id="73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>
              <a:stCxn id="73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>
              <a:stCxn id="73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Sechseck 72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" name="Gerade Verbindung 73"/>
            <p:cNvCxnSpPr>
              <a:stCxn id="73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>
              <a:stCxn id="73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>
              <a:stCxn id="73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Sechseck 68"/>
          <p:cNvSpPr/>
          <p:nvPr/>
        </p:nvSpPr>
        <p:spPr>
          <a:xfrm>
            <a:off x="3622662" y="1968480"/>
            <a:ext cx="2995893" cy="365130"/>
          </a:xfrm>
          <a:prstGeom prst="hexagon">
            <a:avLst>
              <a:gd name="adj" fmla="val 238731"/>
              <a:gd name="vf" fmla="val 115470"/>
            </a:avLst>
          </a:prstGeom>
          <a:noFill/>
          <a:ln w="635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uppieren 39"/>
          <p:cNvGrpSpPr/>
          <p:nvPr/>
        </p:nvGrpSpPr>
        <p:grpSpPr>
          <a:xfrm>
            <a:off x="1504908" y="2698740"/>
            <a:ext cx="2995893" cy="912825"/>
            <a:chOff x="1504908" y="3246436"/>
            <a:chExt cx="2995893" cy="912825"/>
          </a:xfrm>
        </p:grpSpPr>
        <p:cxnSp>
          <p:nvCxnSpPr>
            <p:cNvPr id="41" name="Gerade Verbindung 40"/>
            <p:cNvCxnSpPr>
              <a:stCxn id="44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 Verbindung 41"/>
            <p:cNvCxnSpPr>
              <a:stCxn id="44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Gerade Verbindung 42"/>
            <p:cNvCxnSpPr>
              <a:stCxn id="44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Sechseck 43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gradFill>
                <a:gsLst>
                  <a:gs pos="0">
                    <a:schemeClr val="bg1"/>
                  </a:gs>
                  <a:gs pos="50000">
                    <a:schemeClr val="tx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Gerade Verbindung 44"/>
            <p:cNvCxnSpPr>
              <a:stCxn id="44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Gerade Verbindung 45"/>
            <p:cNvCxnSpPr>
              <a:stCxn id="44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Gerade Verbindung 46"/>
            <p:cNvCxnSpPr>
              <a:stCxn id="44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uppieren 47"/>
          <p:cNvGrpSpPr/>
          <p:nvPr/>
        </p:nvGrpSpPr>
        <p:grpSpPr>
          <a:xfrm>
            <a:off x="1504908" y="2151045"/>
            <a:ext cx="2995893" cy="912825"/>
            <a:chOff x="1504908" y="3246436"/>
            <a:chExt cx="2995893" cy="912825"/>
          </a:xfrm>
        </p:grpSpPr>
        <p:cxnSp>
          <p:nvCxnSpPr>
            <p:cNvPr id="49" name="Gerade Verbindung 48"/>
            <p:cNvCxnSpPr>
              <a:stCxn id="52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Gerade Verbindung 49"/>
            <p:cNvCxnSpPr>
              <a:stCxn id="52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Gerade Verbindung 50"/>
            <p:cNvCxnSpPr>
              <a:stCxn id="52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Sechseck 51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gradFill>
                <a:gsLst>
                  <a:gs pos="0">
                    <a:schemeClr val="bg1"/>
                  </a:gs>
                  <a:gs pos="50000">
                    <a:schemeClr val="tx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Gerade Verbindung 52"/>
            <p:cNvCxnSpPr>
              <a:stCxn id="52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Gerade Verbindung 53"/>
            <p:cNvCxnSpPr>
              <a:stCxn id="52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Gerade Verbindung 54"/>
            <p:cNvCxnSpPr>
              <a:stCxn id="52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Sechseck 59"/>
          <p:cNvSpPr/>
          <p:nvPr/>
        </p:nvSpPr>
        <p:spPr>
          <a:xfrm>
            <a:off x="1504908" y="2151044"/>
            <a:ext cx="2995893" cy="365130"/>
          </a:xfrm>
          <a:prstGeom prst="hexagon">
            <a:avLst>
              <a:gd name="adj" fmla="val 238731"/>
              <a:gd name="vf" fmla="val 115470"/>
            </a:avLst>
          </a:prstGeom>
          <a:noFill/>
          <a:ln w="63500">
            <a:gradFill>
              <a:gsLst>
                <a:gs pos="0">
                  <a:schemeClr val="bg1"/>
                </a:gs>
                <a:gs pos="50000">
                  <a:schemeClr val="tx1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extfeld 90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Carbon</a:t>
            </a:r>
            <a:r>
              <a:rPr lang="de-DE" dirty="0" smtClean="0"/>
              <a:t> </a:t>
            </a:r>
            <a:r>
              <a:rPr lang="de-DE" dirty="0" err="1" smtClean="0"/>
              <a:t>fiber</a:t>
            </a:r>
            <a:r>
              <a:rPr lang="de-DE" dirty="0" smtClean="0"/>
              <a:t> </a:t>
            </a:r>
            <a:r>
              <a:rPr lang="de-DE" dirty="0" err="1" smtClean="0"/>
              <a:t>tubes</a:t>
            </a:r>
            <a:r>
              <a:rPr lang="de-DE" dirty="0" smtClean="0"/>
              <a:t> form a </a:t>
            </a:r>
            <a:r>
              <a:rPr lang="de-DE" dirty="0" err="1" smtClean="0"/>
              <a:t>lattice</a:t>
            </a:r>
            <a:r>
              <a:rPr lang="de-DE" dirty="0" smtClean="0"/>
              <a:t> </a:t>
            </a:r>
            <a:r>
              <a:rPr lang="de-DE" dirty="0" err="1" smtClean="0"/>
              <a:t>accepting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insertion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 staple </a:t>
            </a:r>
            <a:r>
              <a:rPr lang="de-DE" dirty="0" err="1" smtClean="0"/>
              <a:t>of</a:t>
            </a:r>
            <a:r>
              <a:rPr lang="de-DE" dirty="0" smtClean="0"/>
              <a:t> 3 </a:t>
            </a:r>
            <a:r>
              <a:rPr lang="de-DE" dirty="0" err="1" smtClean="0"/>
              <a:t>tiles</a:t>
            </a:r>
            <a:r>
              <a:rPr lang="de-DE" dirty="0" smtClean="0"/>
              <a:t> in hexagonal </a:t>
            </a:r>
            <a:r>
              <a:rPr lang="de-DE" dirty="0" err="1" smtClean="0"/>
              <a:t>arrangement</a:t>
            </a:r>
            <a:r>
              <a:rPr lang="de-DE" dirty="0" smtClean="0"/>
              <a:t>.</a:t>
            </a:r>
            <a:endParaRPr lang="en-US" dirty="0"/>
          </a:p>
        </p:txBody>
      </p:sp>
      <p:graphicFrame>
        <p:nvGraphicFramePr>
          <p:cNvPr id="92" name="Tabelle 91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6" name="Textfeld 55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ieren 39"/>
          <p:cNvGrpSpPr/>
          <p:nvPr/>
        </p:nvGrpSpPr>
        <p:grpSpPr>
          <a:xfrm>
            <a:off x="3622662" y="2131696"/>
            <a:ext cx="2995893" cy="912825"/>
            <a:chOff x="1504908" y="3246436"/>
            <a:chExt cx="2995893" cy="912825"/>
          </a:xfrm>
        </p:grpSpPr>
        <p:cxnSp>
          <p:nvCxnSpPr>
            <p:cNvPr id="125" name="Gerade Verbindung 124"/>
            <p:cNvCxnSpPr>
              <a:stCxn id="128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Gerade Verbindung 125"/>
            <p:cNvCxnSpPr>
              <a:stCxn id="128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Gerade Verbindung 126"/>
            <p:cNvCxnSpPr>
              <a:stCxn id="128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Sechseck 127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9" name="Gerade Verbindung 128"/>
            <p:cNvCxnSpPr>
              <a:stCxn id="128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Gerade Verbindung 129"/>
            <p:cNvCxnSpPr>
              <a:stCxn id="128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Gerade Verbindung 130"/>
            <p:cNvCxnSpPr>
              <a:stCxn id="128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uppieren 47"/>
          <p:cNvGrpSpPr/>
          <p:nvPr/>
        </p:nvGrpSpPr>
        <p:grpSpPr>
          <a:xfrm>
            <a:off x="3622662" y="1584001"/>
            <a:ext cx="2995893" cy="912825"/>
            <a:chOff x="1504908" y="3246436"/>
            <a:chExt cx="2995893" cy="912825"/>
          </a:xfrm>
        </p:grpSpPr>
        <p:cxnSp>
          <p:nvCxnSpPr>
            <p:cNvPr id="118" name="Gerade Verbindung 117"/>
            <p:cNvCxnSpPr>
              <a:stCxn id="121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Gerade Verbindung 118"/>
            <p:cNvCxnSpPr>
              <a:stCxn id="121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Gerade Verbindung 119"/>
            <p:cNvCxnSpPr>
              <a:stCxn id="121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Sechseck 120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Gerade Verbindung 121"/>
            <p:cNvCxnSpPr>
              <a:stCxn id="121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Gerade Verbindung 122"/>
            <p:cNvCxnSpPr>
              <a:stCxn id="121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Gerade Verbindung 123"/>
            <p:cNvCxnSpPr>
              <a:stCxn id="121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7" name="Sechseck 116"/>
          <p:cNvSpPr/>
          <p:nvPr/>
        </p:nvSpPr>
        <p:spPr>
          <a:xfrm>
            <a:off x="3622662" y="1584000"/>
            <a:ext cx="2995893" cy="365130"/>
          </a:xfrm>
          <a:prstGeom prst="hexagon">
            <a:avLst>
              <a:gd name="adj" fmla="val 238731"/>
              <a:gd name="vf" fmla="val 115470"/>
            </a:avLst>
          </a:prstGeom>
          <a:noFill/>
          <a:ln w="635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uppieren 39"/>
          <p:cNvGrpSpPr/>
          <p:nvPr/>
        </p:nvGrpSpPr>
        <p:grpSpPr>
          <a:xfrm>
            <a:off x="1504908" y="2333609"/>
            <a:ext cx="2995893" cy="912825"/>
            <a:chOff x="1504908" y="3246436"/>
            <a:chExt cx="2995893" cy="912825"/>
          </a:xfrm>
        </p:grpSpPr>
        <p:cxnSp>
          <p:nvCxnSpPr>
            <p:cNvPr id="103" name="Gerade Verbindung 102"/>
            <p:cNvCxnSpPr>
              <a:stCxn id="106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Gerade Verbindung 103"/>
            <p:cNvCxnSpPr>
              <a:stCxn id="106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Gerade Verbindung 104"/>
            <p:cNvCxnSpPr>
              <a:stCxn id="106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Sechseck 105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7" name="Gerade Verbindung 106"/>
            <p:cNvCxnSpPr>
              <a:stCxn id="106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>
              <a:stCxn id="106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>
              <a:stCxn id="106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pieren 47"/>
          <p:cNvGrpSpPr/>
          <p:nvPr/>
        </p:nvGrpSpPr>
        <p:grpSpPr>
          <a:xfrm>
            <a:off x="1504908" y="1785914"/>
            <a:ext cx="2995893" cy="912825"/>
            <a:chOff x="1504908" y="3246436"/>
            <a:chExt cx="2995893" cy="912825"/>
          </a:xfrm>
        </p:grpSpPr>
        <p:cxnSp>
          <p:nvCxnSpPr>
            <p:cNvPr id="96" name="Gerade Verbindung 95"/>
            <p:cNvCxnSpPr>
              <a:stCxn id="99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Gerade Verbindung 96"/>
            <p:cNvCxnSpPr>
              <a:stCxn id="99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Gerade Verbindung 97"/>
            <p:cNvCxnSpPr>
              <a:stCxn id="99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Sechseck 98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0" name="Gerade Verbindung 99"/>
            <p:cNvCxnSpPr>
              <a:stCxn id="99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Gerade Verbindung 100"/>
            <p:cNvCxnSpPr>
              <a:stCxn id="99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Gerade Verbindung 101"/>
            <p:cNvCxnSpPr>
              <a:stCxn id="99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5" name="Sechseck 94"/>
          <p:cNvSpPr/>
          <p:nvPr/>
        </p:nvSpPr>
        <p:spPr>
          <a:xfrm>
            <a:off x="1504908" y="1785913"/>
            <a:ext cx="2995893" cy="365130"/>
          </a:xfrm>
          <a:prstGeom prst="hexagon">
            <a:avLst>
              <a:gd name="adj" fmla="val 238731"/>
              <a:gd name="vf" fmla="val 115470"/>
            </a:avLst>
          </a:prstGeom>
          <a:noFill/>
          <a:ln w="635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uppieren 39"/>
          <p:cNvGrpSpPr/>
          <p:nvPr/>
        </p:nvGrpSpPr>
        <p:grpSpPr>
          <a:xfrm>
            <a:off x="3622662" y="2516176"/>
            <a:ext cx="2995893" cy="912825"/>
            <a:chOff x="1504908" y="3246436"/>
            <a:chExt cx="2995893" cy="912825"/>
          </a:xfrm>
        </p:grpSpPr>
        <p:cxnSp>
          <p:nvCxnSpPr>
            <p:cNvPr id="77" name="Gerade Verbindung 76"/>
            <p:cNvCxnSpPr>
              <a:stCxn id="80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Gerade Verbindung 77"/>
            <p:cNvCxnSpPr>
              <a:stCxn id="80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>
              <a:stCxn id="80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Sechseck 79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Gerade Verbindung 80"/>
            <p:cNvCxnSpPr>
              <a:stCxn id="80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Gerade Verbindung 81"/>
            <p:cNvCxnSpPr>
              <a:stCxn id="80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>
              <a:stCxn id="80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uppieren 47"/>
          <p:cNvGrpSpPr/>
          <p:nvPr/>
        </p:nvGrpSpPr>
        <p:grpSpPr>
          <a:xfrm>
            <a:off x="3622662" y="1968481"/>
            <a:ext cx="2995893" cy="912825"/>
            <a:chOff x="1504908" y="3246436"/>
            <a:chExt cx="2995893" cy="912825"/>
          </a:xfrm>
        </p:grpSpPr>
        <p:cxnSp>
          <p:nvCxnSpPr>
            <p:cNvPr id="70" name="Gerade Verbindung 69"/>
            <p:cNvCxnSpPr>
              <a:stCxn id="73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>
              <a:stCxn id="73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>
              <a:stCxn id="73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Sechseck 72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" name="Gerade Verbindung 73"/>
            <p:cNvCxnSpPr>
              <a:stCxn id="73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>
              <a:stCxn id="73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>
              <a:stCxn id="73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Sechseck 68"/>
          <p:cNvSpPr/>
          <p:nvPr/>
        </p:nvSpPr>
        <p:spPr>
          <a:xfrm>
            <a:off x="3622662" y="1968480"/>
            <a:ext cx="2995893" cy="365130"/>
          </a:xfrm>
          <a:prstGeom prst="hexagon">
            <a:avLst>
              <a:gd name="adj" fmla="val 238731"/>
              <a:gd name="vf" fmla="val 115470"/>
            </a:avLst>
          </a:prstGeom>
          <a:noFill/>
          <a:ln w="635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uppieren 39"/>
          <p:cNvGrpSpPr/>
          <p:nvPr/>
        </p:nvGrpSpPr>
        <p:grpSpPr>
          <a:xfrm>
            <a:off x="1504908" y="2698740"/>
            <a:ext cx="2995893" cy="912825"/>
            <a:chOff x="1504908" y="3246436"/>
            <a:chExt cx="2995893" cy="912825"/>
          </a:xfrm>
        </p:grpSpPr>
        <p:cxnSp>
          <p:nvCxnSpPr>
            <p:cNvPr id="41" name="Gerade Verbindung 40"/>
            <p:cNvCxnSpPr>
              <a:stCxn id="44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 Verbindung 41"/>
            <p:cNvCxnSpPr>
              <a:stCxn id="44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Gerade Verbindung 42"/>
            <p:cNvCxnSpPr>
              <a:stCxn id="44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Sechseck 43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gradFill>
                <a:gsLst>
                  <a:gs pos="0">
                    <a:schemeClr val="bg1"/>
                  </a:gs>
                  <a:gs pos="50000">
                    <a:schemeClr val="tx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Gerade Verbindung 44"/>
            <p:cNvCxnSpPr>
              <a:stCxn id="44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Gerade Verbindung 45"/>
            <p:cNvCxnSpPr>
              <a:stCxn id="44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Gerade Verbindung 46"/>
            <p:cNvCxnSpPr>
              <a:stCxn id="44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uppieren 47"/>
          <p:cNvGrpSpPr/>
          <p:nvPr/>
        </p:nvGrpSpPr>
        <p:grpSpPr>
          <a:xfrm>
            <a:off x="1504908" y="2151045"/>
            <a:ext cx="2995893" cy="912825"/>
            <a:chOff x="1504908" y="3246436"/>
            <a:chExt cx="2995893" cy="912825"/>
          </a:xfrm>
        </p:grpSpPr>
        <p:cxnSp>
          <p:nvCxnSpPr>
            <p:cNvPr id="49" name="Gerade Verbindung 48"/>
            <p:cNvCxnSpPr>
              <a:stCxn id="52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Gerade Verbindung 49"/>
            <p:cNvCxnSpPr>
              <a:stCxn id="52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Gerade Verbindung 50"/>
            <p:cNvCxnSpPr>
              <a:stCxn id="52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Sechseck 51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gradFill>
                <a:gsLst>
                  <a:gs pos="0">
                    <a:schemeClr val="bg1"/>
                  </a:gs>
                  <a:gs pos="50000">
                    <a:schemeClr val="tx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Gerade Verbindung 52"/>
            <p:cNvCxnSpPr>
              <a:stCxn id="52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Gerade Verbindung 53"/>
            <p:cNvCxnSpPr>
              <a:stCxn id="52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Gerade Verbindung 54"/>
            <p:cNvCxnSpPr>
              <a:stCxn id="52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Sechseck 59"/>
          <p:cNvSpPr/>
          <p:nvPr/>
        </p:nvSpPr>
        <p:spPr>
          <a:xfrm>
            <a:off x="1504908" y="2151044"/>
            <a:ext cx="2995893" cy="365130"/>
          </a:xfrm>
          <a:prstGeom prst="hexagon">
            <a:avLst>
              <a:gd name="adj" fmla="val 238731"/>
              <a:gd name="vf" fmla="val 115470"/>
            </a:avLst>
          </a:prstGeom>
          <a:noFill/>
          <a:ln w="63500">
            <a:gradFill>
              <a:gsLst>
                <a:gs pos="0">
                  <a:schemeClr val="bg1"/>
                </a:gs>
                <a:gs pos="50000">
                  <a:schemeClr val="tx1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Textfeld 138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Carbon</a:t>
            </a:r>
            <a:r>
              <a:rPr lang="de-DE" dirty="0" smtClean="0"/>
              <a:t> </a:t>
            </a:r>
            <a:r>
              <a:rPr lang="de-DE" dirty="0" err="1" smtClean="0"/>
              <a:t>fiber</a:t>
            </a:r>
            <a:r>
              <a:rPr lang="de-DE" dirty="0" smtClean="0"/>
              <a:t> </a:t>
            </a:r>
            <a:r>
              <a:rPr lang="de-DE" dirty="0" err="1" smtClean="0"/>
              <a:t>tubes</a:t>
            </a:r>
            <a:r>
              <a:rPr lang="de-DE" dirty="0" smtClean="0"/>
              <a:t> form a </a:t>
            </a:r>
            <a:r>
              <a:rPr lang="de-DE" dirty="0" err="1" smtClean="0"/>
              <a:t>lattice</a:t>
            </a:r>
            <a:r>
              <a:rPr lang="de-DE" dirty="0" smtClean="0"/>
              <a:t> </a:t>
            </a:r>
            <a:r>
              <a:rPr lang="de-DE" dirty="0" err="1" smtClean="0"/>
              <a:t>accepting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insertion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 staple </a:t>
            </a:r>
            <a:r>
              <a:rPr lang="de-DE" dirty="0" err="1" smtClean="0"/>
              <a:t>of</a:t>
            </a:r>
            <a:r>
              <a:rPr lang="de-DE" dirty="0" smtClean="0"/>
              <a:t> 3 </a:t>
            </a:r>
            <a:r>
              <a:rPr lang="de-DE" dirty="0" err="1" smtClean="0"/>
              <a:t>tiles</a:t>
            </a:r>
            <a:r>
              <a:rPr lang="de-DE" dirty="0" smtClean="0"/>
              <a:t> in hexagonal </a:t>
            </a:r>
            <a:r>
              <a:rPr lang="de-DE" dirty="0" err="1" smtClean="0"/>
              <a:t>arrangement</a:t>
            </a:r>
            <a:r>
              <a:rPr lang="de-DE" dirty="0" smtClean="0"/>
              <a:t>.</a:t>
            </a:r>
            <a:endParaRPr lang="en-US" dirty="0"/>
          </a:p>
        </p:txBody>
      </p:sp>
      <p:graphicFrame>
        <p:nvGraphicFramePr>
          <p:cNvPr id="140" name="Tabelle 139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4" name="Textfeld 83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ieren 39"/>
          <p:cNvGrpSpPr/>
          <p:nvPr/>
        </p:nvGrpSpPr>
        <p:grpSpPr>
          <a:xfrm>
            <a:off x="1504908" y="1951696"/>
            <a:ext cx="2995893" cy="912825"/>
            <a:chOff x="1504908" y="3246436"/>
            <a:chExt cx="2995893" cy="912825"/>
          </a:xfrm>
        </p:grpSpPr>
        <p:cxnSp>
          <p:nvCxnSpPr>
            <p:cNvPr id="151" name="Gerade Verbindung 150"/>
            <p:cNvCxnSpPr>
              <a:stCxn id="154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Gerade Verbindung 151"/>
            <p:cNvCxnSpPr>
              <a:stCxn id="154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Gerade Verbindung 152"/>
            <p:cNvCxnSpPr>
              <a:stCxn id="154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Sechseck 153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5" name="Gerade Verbindung 154"/>
            <p:cNvCxnSpPr>
              <a:stCxn id="154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Gerade Verbindung 155"/>
            <p:cNvCxnSpPr>
              <a:stCxn id="154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Gerade Verbindung 156"/>
            <p:cNvCxnSpPr>
              <a:stCxn id="154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uppieren 47"/>
          <p:cNvGrpSpPr/>
          <p:nvPr/>
        </p:nvGrpSpPr>
        <p:grpSpPr>
          <a:xfrm>
            <a:off x="1504908" y="1404001"/>
            <a:ext cx="2995893" cy="912825"/>
            <a:chOff x="1504908" y="3246436"/>
            <a:chExt cx="2995893" cy="912825"/>
          </a:xfrm>
        </p:grpSpPr>
        <p:cxnSp>
          <p:nvCxnSpPr>
            <p:cNvPr id="144" name="Gerade Verbindung 143"/>
            <p:cNvCxnSpPr>
              <a:stCxn id="147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Gerade Verbindung 144"/>
            <p:cNvCxnSpPr>
              <a:stCxn id="147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Gerade Verbindung 145"/>
            <p:cNvCxnSpPr>
              <a:stCxn id="147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7" name="Sechseck 146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8" name="Gerade Verbindung 147"/>
            <p:cNvCxnSpPr>
              <a:stCxn id="147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Gerade Verbindung 148"/>
            <p:cNvCxnSpPr>
              <a:stCxn id="147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Gerade Verbindung 149"/>
            <p:cNvCxnSpPr>
              <a:stCxn id="147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3" name="Sechseck 142"/>
          <p:cNvSpPr/>
          <p:nvPr/>
        </p:nvSpPr>
        <p:spPr>
          <a:xfrm>
            <a:off x="1504908" y="1404000"/>
            <a:ext cx="2995893" cy="365130"/>
          </a:xfrm>
          <a:prstGeom prst="hexagon">
            <a:avLst>
              <a:gd name="adj" fmla="val 238731"/>
              <a:gd name="vf" fmla="val 115470"/>
            </a:avLst>
          </a:prstGeom>
          <a:noFill/>
          <a:ln w="635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uppieren 39"/>
          <p:cNvGrpSpPr/>
          <p:nvPr/>
        </p:nvGrpSpPr>
        <p:grpSpPr>
          <a:xfrm>
            <a:off x="3622662" y="2131696"/>
            <a:ext cx="2995893" cy="912825"/>
            <a:chOff x="1504908" y="3246436"/>
            <a:chExt cx="2995893" cy="912825"/>
          </a:xfrm>
        </p:grpSpPr>
        <p:cxnSp>
          <p:nvCxnSpPr>
            <p:cNvPr id="125" name="Gerade Verbindung 124"/>
            <p:cNvCxnSpPr>
              <a:stCxn id="128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Gerade Verbindung 125"/>
            <p:cNvCxnSpPr>
              <a:stCxn id="128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Gerade Verbindung 126"/>
            <p:cNvCxnSpPr>
              <a:stCxn id="128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Sechseck 127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9" name="Gerade Verbindung 128"/>
            <p:cNvCxnSpPr>
              <a:stCxn id="128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Gerade Verbindung 129"/>
            <p:cNvCxnSpPr>
              <a:stCxn id="128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Gerade Verbindung 130"/>
            <p:cNvCxnSpPr>
              <a:stCxn id="128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uppieren 47"/>
          <p:cNvGrpSpPr/>
          <p:nvPr/>
        </p:nvGrpSpPr>
        <p:grpSpPr>
          <a:xfrm>
            <a:off x="3622662" y="1584001"/>
            <a:ext cx="2995893" cy="912825"/>
            <a:chOff x="1504908" y="3246436"/>
            <a:chExt cx="2995893" cy="912825"/>
          </a:xfrm>
        </p:grpSpPr>
        <p:cxnSp>
          <p:nvCxnSpPr>
            <p:cNvPr id="118" name="Gerade Verbindung 117"/>
            <p:cNvCxnSpPr>
              <a:stCxn id="121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Gerade Verbindung 118"/>
            <p:cNvCxnSpPr>
              <a:stCxn id="121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Gerade Verbindung 119"/>
            <p:cNvCxnSpPr>
              <a:stCxn id="121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Sechseck 120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2" name="Gerade Verbindung 121"/>
            <p:cNvCxnSpPr>
              <a:stCxn id="121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Gerade Verbindung 122"/>
            <p:cNvCxnSpPr>
              <a:stCxn id="121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Gerade Verbindung 123"/>
            <p:cNvCxnSpPr>
              <a:stCxn id="121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bg1">
                  <a:lumMod val="9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7" name="Sechseck 116"/>
          <p:cNvSpPr/>
          <p:nvPr/>
        </p:nvSpPr>
        <p:spPr>
          <a:xfrm>
            <a:off x="3622662" y="1584000"/>
            <a:ext cx="2995893" cy="365130"/>
          </a:xfrm>
          <a:prstGeom prst="hexagon">
            <a:avLst>
              <a:gd name="adj" fmla="val 238731"/>
              <a:gd name="vf" fmla="val 115470"/>
            </a:avLst>
          </a:prstGeom>
          <a:noFill/>
          <a:ln w="6350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uppieren 39"/>
          <p:cNvGrpSpPr/>
          <p:nvPr/>
        </p:nvGrpSpPr>
        <p:grpSpPr>
          <a:xfrm>
            <a:off x="1504908" y="2333609"/>
            <a:ext cx="2995893" cy="912825"/>
            <a:chOff x="1504908" y="3246436"/>
            <a:chExt cx="2995893" cy="912825"/>
          </a:xfrm>
        </p:grpSpPr>
        <p:cxnSp>
          <p:nvCxnSpPr>
            <p:cNvPr id="103" name="Gerade Verbindung 102"/>
            <p:cNvCxnSpPr>
              <a:stCxn id="106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Gerade Verbindung 103"/>
            <p:cNvCxnSpPr>
              <a:stCxn id="106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Gerade Verbindung 104"/>
            <p:cNvCxnSpPr>
              <a:stCxn id="106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Sechseck 105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7" name="Gerade Verbindung 106"/>
            <p:cNvCxnSpPr>
              <a:stCxn id="106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>
              <a:stCxn id="106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>
              <a:stCxn id="106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uppieren 47"/>
          <p:cNvGrpSpPr/>
          <p:nvPr/>
        </p:nvGrpSpPr>
        <p:grpSpPr>
          <a:xfrm>
            <a:off x="1504908" y="1785914"/>
            <a:ext cx="2995893" cy="912825"/>
            <a:chOff x="1504908" y="3246436"/>
            <a:chExt cx="2995893" cy="912825"/>
          </a:xfrm>
        </p:grpSpPr>
        <p:cxnSp>
          <p:nvCxnSpPr>
            <p:cNvPr id="96" name="Gerade Verbindung 95"/>
            <p:cNvCxnSpPr>
              <a:stCxn id="99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Gerade Verbindung 96"/>
            <p:cNvCxnSpPr>
              <a:stCxn id="99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Gerade Verbindung 97"/>
            <p:cNvCxnSpPr>
              <a:stCxn id="99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9" name="Sechseck 98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0" name="Gerade Verbindung 99"/>
            <p:cNvCxnSpPr>
              <a:stCxn id="99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Gerade Verbindung 100"/>
            <p:cNvCxnSpPr>
              <a:stCxn id="99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Gerade Verbindung 101"/>
            <p:cNvCxnSpPr>
              <a:stCxn id="99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5" name="Sechseck 94"/>
          <p:cNvSpPr/>
          <p:nvPr/>
        </p:nvSpPr>
        <p:spPr>
          <a:xfrm>
            <a:off x="1504908" y="1785913"/>
            <a:ext cx="2995893" cy="365130"/>
          </a:xfrm>
          <a:prstGeom prst="hexagon">
            <a:avLst>
              <a:gd name="adj" fmla="val 238731"/>
              <a:gd name="vf" fmla="val 115470"/>
            </a:avLst>
          </a:prstGeom>
          <a:noFill/>
          <a:ln w="635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uppieren 39"/>
          <p:cNvGrpSpPr/>
          <p:nvPr/>
        </p:nvGrpSpPr>
        <p:grpSpPr>
          <a:xfrm>
            <a:off x="3622662" y="2516176"/>
            <a:ext cx="2995893" cy="912825"/>
            <a:chOff x="1504908" y="3246436"/>
            <a:chExt cx="2995893" cy="912825"/>
          </a:xfrm>
        </p:grpSpPr>
        <p:cxnSp>
          <p:nvCxnSpPr>
            <p:cNvPr id="77" name="Gerade Verbindung 76"/>
            <p:cNvCxnSpPr>
              <a:stCxn id="80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Gerade Verbindung 77"/>
            <p:cNvCxnSpPr>
              <a:stCxn id="80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>
              <a:stCxn id="80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Sechseck 79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Gerade Verbindung 80"/>
            <p:cNvCxnSpPr>
              <a:stCxn id="80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Gerade Verbindung 81"/>
            <p:cNvCxnSpPr>
              <a:stCxn id="80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>
              <a:stCxn id="80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uppieren 47"/>
          <p:cNvGrpSpPr/>
          <p:nvPr/>
        </p:nvGrpSpPr>
        <p:grpSpPr>
          <a:xfrm>
            <a:off x="3622662" y="1968481"/>
            <a:ext cx="2995893" cy="912825"/>
            <a:chOff x="1504908" y="3246436"/>
            <a:chExt cx="2995893" cy="912825"/>
          </a:xfrm>
        </p:grpSpPr>
        <p:cxnSp>
          <p:nvCxnSpPr>
            <p:cNvPr id="70" name="Gerade Verbindung 69"/>
            <p:cNvCxnSpPr>
              <a:stCxn id="73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>
              <a:stCxn id="73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>
              <a:stCxn id="73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Sechseck 72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" name="Gerade Verbindung 73"/>
            <p:cNvCxnSpPr>
              <a:stCxn id="73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>
              <a:stCxn id="73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>
              <a:stCxn id="73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Sechseck 68"/>
          <p:cNvSpPr/>
          <p:nvPr/>
        </p:nvSpPr>
        <p:spPr>
          <a:xfrm>
            <a:off x="3622662" y="1968480"/>
            <a:ext cx="2995893" cy="365130"/>
          </a:xfrm>
          <a:prstGeom prst="hexagon">
            <a:avLst>
              <a:gd name="adj" fmla="val 238731"/>
              <a:gd name="vf" fmla="val 115470"/>
            </a:avLst>
          </a:prstGeom>
          <a:noFill/>
          <a:ln w="635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uppieren 39"/>
          <p:cNvGrpSpPr/>
          <p:nvPr/>
        </p:nvGrpSpPr>
        <p:grpSpPr>
          <a:xfrm>
            <a:off x="1504908" y="2698740"/>
            <a:ext cx="2995893" cy="912825"/>
            <a:chOff x="1504908" y="3246436"/>
            <a:chExt cx="2995893" cy="912825"/>
          </a:xfrm>
        </p:grpSpPr>
        <p:cxnSp>
          <p:nvCxnSpPr>
            <p:cNvPr id="41" name="Gerade Verbindung 40"/>
            <p:cNvCxnSpPr>
              <a:stCxn id="44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Gerade Verbindung 41"/>
            <p:cNvCxnSpPr>
              <a:stCxn id="44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Gerade Verbindung 42"/>
            <p:cNvCxnSpPr>
              <a:stCxn id="44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Sechseck 43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gradFill>
                <a:gsLst>
                  <a:gs pos="0">
                    <a:schemeClr val="bg1"/>
                  </a:gs>
                  <a:gs pos="50000">
                    <a:schemeClr val="tx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Gerade Verbindung 44"/>
            <p:cNvCxnSpPr>
              <a:stCxn id="44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Gerade Verbindung 45"/>
            <p:cNvCxnSpPr>
              <a:stCxn id="44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Gerade Verbindung 46"/>
            <p:cNvCxnSpPr>
              <a:stCxn id="44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uppieren 47"/>
          <p:cNvGrpSpPr/>
          <p:nvPr/>
        </p:nvGrpSpPr>
        <p:grpSpPr>
          <a:xfrm>
            <a:off x="1504908" y="2151045"/>
            <a:ext cx="2995893" cy="912825"/>
            <a:chOff x="1504908" y="3246436"/>
            <a:chExt cx="2995893" cy="912825"/>
          </a:xfrm>
        </p:grpSpPr>
        <p:cxnSp>
          <p:nvCxnSpPr>
            <p:cNvPr id="49" name="Gerade Verbindung 48"/>
            <p:cNvCxnSpPr>
              <a:stCxn id="52" idx="5"/>
            </p:cNvCxnSpPr>
            <p:nvPr/>
          </p:nvCxnSpPr>
          <p:spPr>
            <a:xfrm rot="16200000" flipV="1">
              <a:off x="3354417" y="3519424"/>
              <a:ext cx="547694" cy="1718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Gerade Verbindung 49"/>
            <p:cNvCxnSpPr>
              <a:stCxn id="52" idx="4"/>
            </p:cNvCxnSpPr>
            <p:nvPr/>
          </p:nvCxnSpPr>
          <p:spPr>
            <a:xfrm rot="5400000" flipH="1" flipV="1">
              <a:off x="2105056" y="3517966"/>
              <a:ext cx="547694" cy="4634"/>
            </a:xfrm>
            <a:prstGeom prst="line">
              <a:avLst/>
            </a:prstGeom>
            <a:ln w="635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Gerade Verbindung 50"/>
            <p:cNvCxnSpPr>
              <a:stCxn id="52" idx="3"/>
            </p:cNvCxnSpPr>
            <p:nvPr/>
          </p:nvCxnSpPr>
          <p:spPr>
            <a:xfrm rot="10800000" flipH="1">
              <a:off x="1504908" y="3429001"/>
              <a:ext cx="4742" cy="547695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Sechseck 51"/>
            <p:cNvSpPr/>
            <p:nvPr/>
          </p:nvSpPr>
          <p:spPr>
            <a:xfrm>
              <a:off x="1504908" y="3794130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noFill/>
            <a:ln w="63500">
              <a:gradFill>
                <a:gsLst>
                  <a:gs pos="0">
                    <a:schemeClr val="bg1"/>
                  </a:gs>
                  <a:gs pos="50000">
                    <a:schemeClr val="tx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Gerade Verbindung 52"/>
            <p:cNvCxnSpPr>
              <a:stCxn id="52" idx="0"/>
            </p:cNvCxnSpPr>
            <p:nvPr/>
          </p:nvCxnSpPr>
          <p:spPr>
            <a:xfrm flipH="1" flipV="1">
              <a:off x="4498974" y="3429001"/>
              <a:ext cx="1827" cy="547694"/>
            </a:xfrm>
            <a:prstGeom prst="line">
              <a:avLst/>
            </a:prstGeom>
            <a:ln w="635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Gerade Verbindung 53"/>
            <p:cNvCxnSpPr>
              <a:stCxn id="52" idx="2"/>
            </p:cNvCxnSpPr>
            <p:nvPr/>
          </p:nvCxnSpPr>
          <p:spPr>
            <a:xfrm rot="5400000" flipH="1" flipV="1">
              <a:off x="2105056" y="3883096"/>
              <a:ext cx="547694" cy="4634"/>
            </a:xfrm>
            <a:prstGeom prst="line">
              <a:avLst/>
            </a:prstGeom>
            <a:ln w="635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Gerade Verbindung 54"/>
            <p:cNvCxnSpPr>
              <a:stCxn id="52" idx="1"/>
            </p:cNvCxnSpPr>
            <p:nvPr/>
          </p:nvCxnSpPr>
          <p:spPr>
            <a:xfrm rot="5400000" flipH="1">
              <a:off x="3352045" y="3882183"/>
              <a:ext cx="547695" cy="6461"/>
            </a:xfrm>
            <a:prstGeom prst="line">
              <a:avLst/>
            </a:prstGeom>
            <a:ln w="635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Sechseck 59"/>
          <p:cNvSpPr/>
          <p:nvPr/>
        </p:nvSpPr>
        <p:spPr>
          <a:xfrm>
            <a:off x="1504908" y="2151044"/>
            <a:ext cx="2995893" cy="365130"/>
          </a:xfrm>
          <a:prstGeom prst="hexagon">
            <a:avLst>
              <a:gd name="adj" fmla="val 238731"/>
              <a:gd name="vf" fmla="val 115470"/>
            </a:avLst>
          </a:prstGeom>
          <a:noFill/>
          <a:ln w="63500">
            <a:gradFill>
              <a:gsLst>
                <a:gs pos="0">
                  <a:schemeClr val="bg1"/>
                </a:gs>
                <a:gs pos="50000">
                  <a:schemeClr val="tx1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Textfeld 138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Carbon</a:t>
            </a:r>
            <a:r>
              <a:rPr lang="de-DE" dirty="0" smtClean="0"/>
              <a:t> </a:t>
            </a:r>
            <a:r>
              <a:rPr lang="de-DE" dirty="0" err="1" smtClean="0"/>
              <a:t>fiber</a:t>
            </a:r>
            <a:r>
              <a:rPr lang="de-DE" dirty="0" smtClean="0"/>
              <a:t> </a:t>
            </a:r>
            <a:r>
              <a:rPr lang="de-DE" dirty="0" err="1" smtClean="0"/>
              <a:t>tubes</a:t>
            </a:r>
            <a:r>
              <a:rPr lang="de-DE" dirty="0" smtClean="0"/>
              <a:t> form a </a:t>
            </a:r>
            <a:r>
              <a:rPr lang="de-DE" dirty="0" err="1" smtClean="0"/>
              <a:t>lattice</a:t>
            </a:r>
            <a:r>
              <a:rPr lang="de-DE" dirty="0" smtClean="0"/>
              <a:t> </a:t>
            </a:r>
            <a:r>
              <a:rPr lang="de-DE" dirty="0" err="1" smtClean="0"/>
              <a:t>accepting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insertion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 staple </a:t>
            </a:r>
            <a:r>
              <a:rPr lang="de-DE" dirty="0" err="1" smtClean="0"/>
              <a:t>of</a:t>
            </a:r>
            <a:r>
              <a:rPr lang="de-DE" dirty="0" smtClean="0"/>
              <a:t> 3 </a:t>
            </a:r>
            <a:r>
              <a:rPr lang="de-DE" dirty="0" err="1" smtClean="0"/>
              <a:t>tiles</a:t>
            </a:r>
            <a:r>
              <a:rPr lang="de-DE" dirty="0" smtClean="0"/>
              <a:t> in hexagonal </a:t>
            </a:r>
            <a:r>
              <a:rPr lang="de-DE" dirty="0" err="1" smtClean="0"/>
              <a:t>arrangement</a:t>
            </a:r>
            <a:r>
              <a:rPr lang="de-DE" dirty="0" smtClean="0"/>
              <a:t>.</a:t>
            </a:r>
            <a:endParaRPr lang="en-US" dirty="0"/>
          </a:p>
        </p:txBody>
      </p:sp>
      <p:graphicFrame>
        <p:nvGraphicFramePr>
          <p:cNvPr id="140" name="Tabelle 139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9" name="Textfeld 88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490760" y="2078019"/>
            <a:ext cx="385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The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cylinder‘s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case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and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the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circular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walls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rely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on a rigid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carbon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tube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lattice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(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cells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ca. 1 m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across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)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connected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to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the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3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wide-mashed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scaffolds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(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elements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ca. 10 m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across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). </a:t>
            </a:r>
            <a:r>
              <a:rPr lang="de-DE" dirty="0" smtClean="0"/>
              <a:t>The </a:t>
            </a:r>
            <a:r>
              <a:rPr lang="de-DE" dirty="0" err="1" smtClean="0"/>
              <a:t>lattice</a:t>
            </a:r>
            <a:r>
              <a:rPr lang="de-DE" dirty="0" smtClean="0"/>
              <a:t> </a:t>
            </a:r>
            <a:r>
              <a:rPr lang="de-DE" dirty="0" err="1" smtClean="0"/>
              <a:t>accepts</a:t>
            </a:r>
            <a:r>
              <a:rPr lang="de-DE" dirty="0" smtClean="0"/>
              <a:t> </a:t>
            </a:r>
            <a:r>
              <a:rPr lang="de-DE" dirty="0" err="1" smtClean="0"/>
              <a:t>tiles</a:t>
            </a:r>
            <a:r>
              <a:rPr lang="de-DE" dirty="0" smtClean="0"/>
              <a:t> </a:t>
            </a:r>
            <a:r>
              <a:rPr lang="de-DE" dirty="0" err="1" smtClean="0"/>
              <a:t>fitting</a:t>
            </a:r>
            <a:r>
              <a:rPr lang="de-DE" dirty="0" smtClean="0"/>
              <a:t> </a:t>
            </a:r>
            <a:r>
              <a:rPr lang="de-DE" dirty="0" err="1" smtClean="0"/>
              <a:t>tightly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Zylinder 114"/>
          <p:cNvSpPr/>
          <p:nvPr/>
        </p:nvSpPr>
        <p:spPr>
          <a:xfrm rot="4680000" flipH="1">
            <a:off x="1942347" y="1802647"/>
            <a:ext cx="180000" cy="396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Zylinder 113"/>
          <p:cNvSpPr/>
          <p:nvPr/>
        </p:nvSpPr>
        <p:spPr>
          <a:xfrm rot="4680000" flipH="1">
            <a:off x="1909833" y="1218439"/>
            <a:ext cx="180000" cy="396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Zylinder 112"/>
          <p:cNvSpPr/>
          <p:nvPr/>
        </p:nvSpPr>
        <p:spPr>
          <a:xfrm rot="4680000" flipH="1">
            <a:off x="1873320" y="657197"/>
            <a:ext cx="180000" cy="396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Zylinder 118"/>
          <p:cNvSpPr/>
          <p:nvPr/>
        </p:nvSpPr>
        <p:spPr>
          <a:xfrm rot="6120000">
            <a:off x="4103113" y="1660071"/>
            <a:ext cx="180000" cy="432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Zylinder 117"/>
          <p:cNvSpPr/>
          <p:nvPr/>
        </p:nvSpPr>
        <p:spPr>
          <a:xfrm rot="6120000">
            <a:off x="4103113" y="1075863"/>
            <a:ext cx="180000" cy="432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Zylinder 116"/>
          <p:cNvSpPr/>
          <p:nvPr/>
        </p:nvSpPr>
        <p:spPr>
          <a:xfrm rot="6120000">
            <a:off x="4066600" y="491655"/>
            <a:ext cx="180000" cy="432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elle 11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feld 12"/>
          <p:cNvSpPr txBox="1"/>
          <p:nvPr/>
        </p:nvSpPr>
        <p:spPr>
          <a:xfrm>
            <a:off x="1030239" y="33291"/>
            <a:ext cx="4345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Carbon</a:t>
            </a:r>
            <a:r>
              <a:rPr lang="de-DE" dirty="0" smtClean="0"/>
              <a:t> </a:t>
            </a:r>
            <a:r>
              <a:rPr lang="de-DE" dirty="0" err="1" smtClean="0"/>
              <a:t>fiber</a:t>
            </a:r>
            <a:r>
              <a:rPr lang="de-DE" dirty="0" smtClean="0"/>
              <a:t> </a:t>
            </a:r>
            <a:r>
              <a:rPr lang="de-DE" dirty="0" err="1" smtClean="0"/>
              <a:t>tubes</a:t>
            </a:r>
            <a:r>
              <a:rPr lang="de-DE" dirty="0" smtClean="0"/>
              <a:t> (</a:t>
            </a:r>
            <a:r>
              <a:rPr lang="de-DE" dirty="0" err="1" smtClean="0"/>
              <a:t>only</a:t>
            </a:r>
            <a:r>
              <a:rPr lang="de-DE" dirty="0" smtClean="0"/>
              <a:t> 2 </a:t>
            </a:r>
            <a:r>
              <a:rPr lang="de-DE" dirty="0" err="1" smtClean="0"/>
              <a:t>directions</a:t>
            </a:r>
            <a:r>
              <a:rPr lang="de-DE" dirty="0" smtClean="0"/>
              <a:t> </a:t>
            </a:r>
            <a:r>
              <a:rPr lang="de-DE" dirty="0" err="1" smtClean="0"/>
              <a:t>shown</a:t>
            </a:r>
            <a:r>
              <a:rPr lang="de-DE" dirty="0" smtClean="0"/>
              <a:t>)</a:t>
            </a:r>
            <a:endParaRPr lang="en-US" dirty="0"/>
          </a:p>
        </p:txBody>
      </p:sp>
      <p:sp>
        <p:nvSpPr>
          <p:cNvPr id="10" name="Textfeld 9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Zylinder 114"/>
          <p:cNvSpPr/>
          <p:nvPr/>
        </p:nvSpPr>
        <p:spPr>
          <a:xfrm rot="4680000" flipH="1">
            <a:off x="1942347" y="1802647"/>
            <a:ext cx="180000" cy="396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Zylinder 113"/>
          <p:cNvSpPr/>
          <p:nvPr/>
        </p:nvSpPr>
        <p:spPr>
          <a:xfrm rot="4680000" flipH="1">
            <a:off x="1909833" y="1218439"/>
            <a:ext cx="180000" cy="396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Zylinder 112"/>
          <p:cNvSpPr/>
          <p:nvPr/>
        </p:nvSpPr>
        <p:spPr>
          <a:xfrm rot="4680000" flipH="1">
            <a:off x="1873320" y="657197"/>
            <a:ext cx="180000" cy="396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Zylinder 118"/>
          <p:cNvSpPr/>
          <p:nvPr/>
        </p:nvSpPr>
        <p:spPr>
          <a:xfrm rot="6120000">
            <a:off x="4103113" y="1660071"/>
            <a:ext cx="180000" cy="432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Zylinder 117"/>
          <p:cNvSpPr/>
          <p:nvPr/>
        </p:nvSpPr>
        <p:spPr>
          <a:xfrm rot="6120000">
            <a:off x="4103113" y="1075863"/>
            <a:ext cx="180000" cy="432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Zylinder 116"/>
          <p:cNvSpPr/>
          <p:nvPr/>
        </p:nvSpPr>
        <p:spPr>
          <a:xfrm rot="6120000">
            <a:off x="4066600" y="491655"/>
            <a:ext cx="180000" cy="432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elle 11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feld 12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Carbon</a:t>
            </a:r>
            <a:r>
              <a:rPr lang="de-DE" dirty="0" smtClean="0"/>
              <a:t> </a:t>
            </a:r>
            <a:r>
              <a:rPr lang="de-DE" dirty="0" err="1" smtClean="0"/>
              <a:t>fiber</a:t>
            </a:r>
            <a:r>
              <a:rPr lang="de-DE" dirty="0" smtClean="0"/>
              <a:t> </a:t>
            </a:r>
            <a:r>
              <a:rPr lang="de-DE" dirty="0" err="1" smtClean="0"/>
              <a:t>tubes</a:t>
            </a:r>
            <a:r>
              <a:rPr lang="de-DE" dirty="0" smtClean="0"/>
              <a:t> (</a:t>
            </a:r>
            <a:r>
              <a:rPr lang="de-DE" dirty="0" err="1" smtClean="0"/>
              <a:t>only</a:t>
            </a:r>
            <a:r>
              <a:rPr lang="de-DE" dirty="0" smtClean="0"/>
              <a:t> 2 </a:t>
            </a:r>
            <a:r>
              <a:rPr lang="de-DE" dirty="0" err="1" smtClean="0"/>
              <a:t>directions</a:t>
            </a:r>
            <a:r>
              <a:rPr lang="de-DE" dirty="0" smtClean="0"/>
              <a:t> </a:t>
            </a:r>
            <a:r>
              <a:rPr lang="de-DE" dirty="0" err="1" smtClean="0"/>
              <a:t>shown</a:t>
            </a:r>
            <a:r>
              <a:rPr lang="de-DE" dirty="0" smtClean="0"/>
              <a:t>) form a </a:t>
            </a:r>
            <a:r>
              <a:rPr lang="de-DE" dirty="0" err="1" smtClean="0"/>
              <a:t>lattice</a:t>
            </a:r>
            <a:r>
              <a:rPr lang="de-DE" dirty="0" smtClean="0"/>
              <a:t> </a:t>
            </a:r>
            <a:r>
              <a:rPr lang="de-DE" dirty="0" err="1" smtClean="0"/>
              <a:t>accepting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insertion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 staple </a:t>
            </a:r>
            <a:r>
              <a:rPr lang="de-DE" dirty="0" err="1" smtClean="0"/>
              <a:t>of</a:t>
            </a:r>
            <a:r>
              <a:rPr lang="de-DE" dirty="0" smtClean="0"/>
              <a:t> 3 </a:t>
            </a:r>
            <a:r>
              <a:rPr lang="de-DE" dirty="0" err="1" smtClean="0"/>
              <a:t>tiles</a:t>
            </a:r>
            <a:r>
              <a:rPr lang="de-DE" dirty="0" smtClean="0"/>
              <a:t> in hexagonal </a:t>
            </a:r>
            <a:r>
              <a:rPr lang="de-DE" dirty="0" err="1" smtClean="0"/>
              <a:t>arrangement</a:t>
            </a:r>
            <a:r>
              <a:rPr lang="de-DE" dirty="0" smtClean="0"/>
              <a:t>.</a:t>
            </a:r>
            <a:endParaRPr lang="en-US" dirty="0"/>
          </a:p>
        </p:txBody>
      </p:sp>
      <p:grpSp>
        <p:nvGrpSpPr>
          <p:cNvPr id="4" name="Gruppieren 91"/>
          <p:cNvGrpSpPr/>
          <p:nvPr/>
        </p:nvGrpSpPr>
        <p:grpSpPr>
          <a:xfrm>
            <a:off x="1537767" y="3575051"/>
            <a:ext cx="2997720" cy="620722"/>
            <a:chOff x="1503081" y="2406635"/>
            <a:chExt cx="2997720" cy="620722"/>
          </a:xfrm>
        </p:grpSpPr>
        <p:sp>
          <p:nvSpPr>
            <p:cNvPr id="93" name="Sechseck 92"/>
            <p:cNvSpPr/>
            <p:nvPr/>
          </p:nvSpPr>
          <p:spPr>
            <a:xfrm>
              <a:off x="1504908" y="2406636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4" name="Gerade Verbindung 93"/>
            <p:cNvCxnSpPr>
              <a:stCxn id="93" idx="3"/>
              <a:endCxn id="95" idx="3"/>
            </p:cNvCxnSpPr>
            <p:nvPr/>
          </p:nvCxnSpPr>
          <p:spPr>
            <a:xfrm rot="10800000" flipV="1">
              <a:off x="1503082" y="2589200"/>
              <a:ext cx="1827" cy="255591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Sechseck 94"/>
            <p:cNvSpPr/>
            <p:nvPr/>
          </p:nvSpPr>
          <p:spPr>
            <a:xfrm>
              <a:off x="1503081" y="2662227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solidFill>
              <a:schemeClr val="accent1">
                <a:alpha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6" name="Gerade Verbindung 95"/>
            <p:cNvCxnSpPr>
              <a:stCxn id="93" idx="0"/>
              <a:endCxn id="95" idx="0"/>
            </p:cNvCxnSpPr>
            <p:nvPr/>
          </p:nvCxnSpPr>
          <p:spPr>
            <a:xfrm flipH="1">
              <a:off x="4498974" y="2589201"/>
              <a:ext cx="1827" cy="255591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Gerade Verbindung 96"/>
            <p:cNvCxnSpPr>
              <a:stCxn id="93" idx="4"/>
              <a:endCxn id="95" idx="4"/>
            </p:cNvCxnSpPr>
            <p:nvPr/>
          </p:nvCxnSpPr>
          <p:spPr>
            <a:xfrm rot="16200000" flipH="1" flipV="1">
              <a:off x="2247877" y="2533517"/>
              <a:ext cx="255591" cy="1827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Gerade Verbindung 97"/>
            <p:cNvCxnSpPr>
              <a:stCxn id="93" idx="5"/>
              <a:endCxn id="95" idx="5"/>
            </p:cNvCxnSpPr>
            <p:nvPr/>
          </p:nvCxnSpPr>
          <p:spPr>
            <a:xfrm rot="16200000" flipH="1" flipV="1">
              <a:off x="3500414" y="2533517"/>
              <a:ext cx="255591" cy="1827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Gerade Verbindung 98"/>
            <p:cNvCxnSpPr>
              <a:stCxn id="93" idx="2"/>
              <a:endCxn id="95" idx="2"/>
            </p:cNvCxnSpPr>
            <p:nvPr/>
          </p:nvCxnSpPr>
          <p:spPr>
            <a:xfrm rot="5400000">
              <a:off x="2247878" y="2898648"/>
              <a:ext cx="255591" cy="18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Gerade Verbindung 99"/>
            <p:cNvCxnSpPr>
              <a:stCxn id="93" idx="1"/>
              <a:endCxn id="95" idx="1"/>
            </p:cNvCxnSpPr>
            <p:nvPr/>
          </p:nvCxnSpPr>
          <p:spPr>
            <a:xfrm rot="5400000">
              <a:off x="3500415" y="2898648"/>
              <a:ext cx="255591" cy="18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feld 18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Zylinder 114"/>
          <p:cNvSpPr/>
          <p:nvPr/>
        </p:nvSpPr>
        <p:spPr>
          <a:xfrm rot="4680000" flipH="1">
            <a:off x="1942347" y="1802647"/>
            <a:ext cx="180000" cy="396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Zylinder 113"/>
          <p:cNvSpPr/>
          <p:nvPr/>
        </p:nvSpPr>
        <p:spPr>
          <a:xfrm rot="4680000" flipH="1">
            <a:off x="1909833" y="1218439"/>
            <a:ext cx="180000" cy="396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Zylinder 112"/>
          <p:cNvSpPr/>
          <p:nvPr/>
        </p:nvSpPr>
        <p:spPr>
          <a:xfrm rot="4680000" flipH="1">
            <a:off x="1873320" y="657197"/>
            <a:ext cx="180000" cy="396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Zylinder 118"/>
          <p:cNvSpPr/>
          <p:nvPr/>
        </p:nvSpPr>
        <p:spPr>
          <a:xfrm rot="6120000">
            <a:off x="4103113" y="1660071"/>
            <a:ext cx="180000" cy="432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Zylinder 117"/>
          <p:cNvSpPr/>
          <p:nvPr/>
        </p:nvSpPr>
        <p:spPr>
          <a:xfrm rot="6120000">
            <a:off x="4103113" y="1075863"/>
            <a:ext cx="180000" cy="432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Zylinder 116"/>
          <p:cNvSpPr/>
          <p:nvPr/>
        </p:nvSpPr>
        <p:spPr>
          <a:xfrm rot="6120000">
            <a:off x="4066600" y="491655"/>
            <a:ext cx="180000" cy="432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elle 11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feld 12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Carbon</a:t>
            </a:r>
            <a:r>
              <a:rPr lang="de-DE" dirty="0" smtClean="0"/>
              <a:t> </a:t>
            </a:r>
            <a:r>
              <a:rPr lang="de-DE" dirty="0" err="1" smtClean="0"/>
              <a:t>fiber</a:t>
            </a:r>
            <a:r>
              <a:rPr lang="de-DE" dirty="0" smtClean="0"/>
              <a:t> </a:t>
            </a:r>
            <a:r>
              <a:rPr lang="de-DE" dirty="0" err="1" smtClean="0"/>
              <a:t>tubes</a:t>
            </a:r>
            <a:r>
              <a:rPr lang="de-DE" dirty="0" smtClean="0"/>
              <a:t> (</a:t>
            </a:r>
            <a:r>
              <a:rPr lang="de-DE" dirty="0" err="1" smtClean="0"/>
              <a:t>only</a:t>
            </a:r>
            <a:r>
              <a:rPr lang="de-DE" dirty="0" smtClean="0"/>
              <a:t> 2 </a:t>
            </a:r>
            <a:r>
              <a:rPr lang="de-DE" dirty="0" err="1" smtClean="0"/>
              <a:t>directions</a:t>
            </a:r>
            <a:r>
              <a:rPr lang="de-DE" dirty="0" smtClean="0"/>
              <a:t> </a:t>
            </a:r>
            <a:r>
              <a:rPr lang="de-DE" dirty="0" err="1" smtClean="0"/>
              <a:t>shown</a:t>
            </a:r>
            <a:r>
              <a:rPr lang="de-DE" dirty="0" smtClean="0"/>
              <a:t>) form a </a:t>
            </a:r>
            <a:r>
              <a:rPr lang="de-DE" dirty="0" err="1" smtClean="0"/>
              <a:t>lattice</a:t>
            </a:r>
            <a:r>
              <a:rPr lang="de-DE" dirty="0" smtClean="0"/>
              <a:t> </a:t>
            </a:r>
            <a:r>
              <a:rPr lang="de-DE" dirty="0" err="1" smtClean="0"/>
              <a:t>accepting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insertion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 staple </a:t>
            </a:r>
            <a:r>
              <a:rPr lang="de-DE" dirty="0" err="1" smtClean="0"/>
              <a:t>of</a:t>
            </a:r>
            <a:r>
              <a:rPr lang="de-DE" dirty="0" smtClean="0"/>
              <a:t> 3 </a:t>
            </a:r>
            <a:r>
              <a:rPr lang="de-DE" dirty="0" err="1" smtClean="0"/>
              <a:t>tiles</a:t>
            </a:r>
            <a:r>
              <a:rPr lang="de-DE" dirty="0" smtClean="0"/>
              <a:t> in hexagonal </a:t>
            </a:r>
            <a:r>
              <a:rPr lang="de-DE" dirty="0" err="1" smtClean="0"/>
              <a:t>arrangement</a:t>
            </a:r>
            <a:r>
              <a:rPr lang="de-DE" dirty="0" smtClean="0"/>
              <a:t>.</a:t>
            </a:r>
            <a:endParaRPr lang="en-US" dirty="0"/>
          </a:p>
        </p:txBody>
      </p:sp>
      <p:grpSp>
        <p:nvGrpSpPr>
          <p:cNvPr id="3" name="Gruppieren 82"/>
          <p:cNvGrpSpPr/>
          <p:nvPr/>
        </p:nvGrpSpPr>
        <p:grpSpPr>
          <a:xfrm>
            <a:off x="1504908" y="2990844"/>
            <a:ext cx="2997720" cy="620722"/>
            <a:chOff x="1503081" y="2406635"/>
            <a:chExt cx="2997720" cy="620722"/>
          </a:xfrm>
        </p:grpSpPr>
        <p:sp>
          <p:nvSpPr>
            <p:cNvPr id="84" name="Sechseck 83"/>
            <p:cNvSpPr/>
            <p:nvPr/>
          </p:nvSpPr>
          <p:spPr>
            <a:xfrm>
              <a:off x="1504908" y="2406636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5" name="Gerade Verbindung 84"/>
            <p:cNvCxnSpPr>
              <a:stCxn id="84" idx="3"/>
              <a:endCxn id="86" idx="3"/>
            </p:cNvCxnSpPr>
            <p:nvPr/>
          </p:nvCxnSpPr>
          <p:spPr>
            <a:xfrm rot="10800000" flipV="1">
              <a:off x="1503082" y="2589200"/>
              <a:ext cx="1827" cy="255591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Sechseck 85"/>
            <p:cNvSpPr/>
            <p:nvPr/>
          </p:nvSpPr>
          <p:spPr>
            <a:xfrm>
              <a:off x="1503081" y="2662227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solidFill>
              <a:schemeClr val="accent1">
                <a:alpha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7" name="Gerade Verbindung 86"/>
            <p:cNvCxnSpPr>
              <a:stCxn id="84" idx="0"/>
              <a:endCxn id="86" idx="0"/>
            </p:cNvCxnSpPr>
            <p:nvPr/>
          </p:nvCxnSpPr>
          <p:spPr>
            <a:xfrm flipH="1">
              <a:off x="4498974" y="2589201"/>
              <a:ext cx="1827" cy="255591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>
              <a:stCxn id="84" idx="4"/>
              <a:endCxn id="86" idx="4"/>
            </p:cNvCxnSpPr>
            <p:nvPr/>
          </p:nvCxnSpPr>
          <p:spPr>
            <a:xfrm rot="16200000" flipH="1" flipV="1">
              <a:off x="2247877" y="2533517"/>
              <a:ext cx="255591" cy="1827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>
              <a:stCxn id="84" idx="5"/>
              <a:endCxn id="86" idx="5"/>
            </p:cNvCxnSpPr>
            <p:nvPr/>
          </p:nvCxnSpPr>
          <p:spPr>
            <a:xfrm rot="16200000" flipH="1" flipV="1">
              <a:off x="3500414" y="2533517"/>
              <a:ext cx="255591" cy="1827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>
              <a:stCxn id="84" idx="2"/>
              <a:endCxn id="86" idx="2"/>
            </p:cNvCxnSpPr>
            <p:nvPr/>
          </p:nvCxnSpPr>
          <p:spPr>
            <a:xfrm rot="5400000">
              <a:off x="2247878" y="2898648"/>
              <a:ext cx="255591" cy="18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>
              <a:stCxn id="84" idx="1"/>
              <a:endCxn id="86" idx="1"/>
            </p:cNvCxnSpPr>
            <p:nvPr/>
          </p:nvCxnSpPr>
          <p:spPr>
            <a:xfrm rot="5400000">
              <a:off x="3500415" y="2898648"/>
              <a:ext cx="255591" cy="18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uppieren 91"/>
          <p:cNvGrpSpPr/>
          <p:nvPr/>
        </p:nvGrpSpPr>
        <p:grpSpPr>
          <a:xfrm>
            <a:off x="1537767" y="3575051"/>
            <a:ext cx="2997720" cy="620722"/>
            <a:chOff x="1503081" y="2406635"/>
            <a:chExt cx="2997720" cy="620722"/>
          </a:xfrm>
        </p:grpSpPr>
        <p:sp>
          <p:nvSpPr>
            <p:cNvPr id="93" name="Sechseck 92"/>
            <p:cNvSpPr/>
            <p:nvPr/>
          </p:nvSpPr>
          <p:spPr>
            <a:xfrm>
              <a:off x="1504908" y="2406636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4" name="Gerade Verbindung 93"/>
            <p:cNvCxnSpPr>
              <a:stCxn id="93" idx="3"/>
              <a:endCxn id="95" idx="3"/>
            </p:cNvCxnSpPr>
            <p:nvPr/>
          </p:nvCxnSpPr>
          <p:spPr>
            <a:xfrm rot="10800000" flipV="1">
              <a:off x="1503082" y="2589200"/>
              <a:ext cx="1827" cy="255591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Sechseck 94"/>
            <p:cNvSpPr/>
            <p:nvPr/>
          </p:nvSpPr>
          <p:spPr>
            <a:xfrm>
              <a:off x="1503081" y="2662227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solidFill>
              <a:schemeClr val="accent1">
                <a:alpha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6" name="Gerade Verbindung 95"/>
            <p:cNvCxnSpPr>
              <a:stCxn id="93" idx="0"/>
              <a:endCxn id="95" idx="0"/>
            </p:cNvCxnSpPr>
            <p:nvPr/>
          </p:nvCxnSpPr>
          <p:spPr>
            <a:xfrm flipH="1">
              <a:off x="4498974" y="2589201"/>
              <a:ext cx="1827" cy="255591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Gerade Verbindung 96"/>
            <p:cNvCxnSpPr>
              <a:stCxn id="93" idx="4"/>
              <a:endCxn id="95" idx="4"/>
            </p:cNvCxnSpPr>
            <p:nvPr/>
          </p:nvCxnSpPr>
          <p:spPr>
            <a:xfrm rot="16200000" flipH="1" flipV="1">
              <a:off x="2247877" y="2533517"/>
              <a:ext cx="255591" cy="1827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Gerade Verbindung 97"/>
            <p:cNvCxnSpPr>
              <a:stCxn id="93" idx="5"/>
              <a:endCxn id="95" idx="5"/>
            </p:cNvCxnSpPr>
            <p:nvPr/>
          </p:nvCxnSpPr>
          <p:spPr>
            <a:xfrm rot="16200000" flipH="1" flipV="1">
              <a:off x="3500414" y="2533517"/>
              <a:ext cx="255591" cy="1827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Gerade Verbindung 98"/>
            <p:cNvCxnSpPr>
              <a:stCxn id="93" idx="2"/>
              <a:endCxn id="95" idx="2"/>
            </p:cNvCxnSpPr>
            <p:nvPr/>
          </p:nvCxnSpPr>
          <p:spPr>
            <a:xfrm rot="5400000">
              <a:off x="2247878" y="2898648"/>
              <a:ext cx="255591" cy="18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Gerade Verbindung 99"/>
            <p:cNvCxnSpPr>
              <a:stCxn id="93" idx="1"/>
              <a:endCxn id="95" idx="1"/>
            </p:cNvCxnSpPr>
            <p:nvPr/>
          </p:nvCxnSpPr>
          <p:spPr>
            <a:xfrm rot="5400000">
              <a:off x="3500415" y="2898648"/>
              <a:ext cx="255591" cy="18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feld 27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Zylinder 114"/>
          <p:cNvSpPr/>
          <p:nvPr/>
        </p:nvSpPr>
        <p:spPr>
          <a:xfrm rot="4680000" flipH="1">
            <a:off x="1942347" y="1802647"/>
            <a:ext cx="180000" cy="396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Zylinder 113"/>
          <p:cNvSpPr/>
          <p:nvPr/>
        </p:nvSpPr>
        <p:spPr>
          <a:xfrm rot="4680000" flipH="1">
            <a:off x="1909833" y="1218439"/>
            <a:ext cx="180000" cy="396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Zylinder 112"/>
          <p:cNvSpPr/>
          <p:nvPr/>
        </p:nvSpPr>
        <p:spPr>
          <a:xfrm rot="4680000" flipH="1">
            <a:off x="1873320" y="657197"/>
            <a:ext cx="180000" cy="396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Zylinder 118"/>
          <p:cNvSpPr/>
          <p:nvPr/>
        </p:nvSpPr>
        <p:spPr>
          <a:xfrm rot="6120000">
            <a:off x="4103113" y="1660071"/>
            <a:ext cx="180000" cy="432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Zylinder 117"/>
          <p:cNvSpPr/>
          <p:nvPr/>
        </p:nvSpPr>
        <p:spPr>
          <a:xfrm rot="6120000">
            <a:off x="4103113" y="1075863"/>
            <a:ext cx="180000" cy="432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Zylinder 116"/>
          <p:cNvSpPr/>
          <p:nvPr/>
        </p:nvSpPr>
        <p:spPr>
          <a:xfrm rot="6120000">
            <a:off x="4066600" y="491655"/>
            <a:ext cx="180000" cy="4320000"/>
          </a:xfrm>
          <a:prstGeom prst="can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50000">
                <a:schemeClr val="tx1">
                  <a:alpha val="40000"/>
                </a:schemeClr>
              </a:gs>
              <a:gs pos="100000">
                <a:schemeClr val="bg1">
                  <a:alpha val="50000"/>
                </a:schemeClr>
              </a:gs>
            </a:gsLst>
            <a:lin ang="48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Tabelle 11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feld 12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Carbon</a:t>
            </a:r>
            <a:r>
              <a:rPr lang="de-DE" dirty="0" smtClean="0"/>
              <a:t> </a:t>
            </a:r>
            <a:r>
              <a:rPr lang="de-DE" dirty="0" err="1" smtClean="0"/>
              <a:t>fiber</a:t>
            </a:r>
            <a:r>
              <a:rPr lang="de-DE" dirty="0" smtClean="0"/>
              <a:t> </a:t>
            </a:r>
            <a:r>
              <a:rPr lang="de-DE" dirty="0" err="1" smtClean="0"/>
              <a:t>tubes</a:t>
            </a:r>
            <a:r>
              <a:rPr lang="de-DE" dirty="0" smtClean="0"/>
              <a:t> (</a:t>
            </a:r>
            <a:r>
              <a:rPr lang="de-DE" dirty="0" err="1" smtClean="0"/>
              <a:t>only</a:t>
            </a:r>
            <a:r>
              <a:rPr lang="de-DE" dirty="0" smtClean="0"/>
              <a:t> 2 </a:t>
            </a:r>
            <a:r>
              <a:rPr lang="de-DE" dirty="0" err="1" smtClean="0"/>
              <a:t>directions</a:t>
            </a:r>
            <a:r>
              <a:rPr lang="de-DE" dirty="0" smtClean="0"/>
              <a:t> </a:t>
            </a:r>
            <a:r>
              <a:rPr lang="de-DE" dirty="0" err="1" smtClean="0"/>
              <a:t>shown</a:t>
            </a:r>
            <a:r>
              <a:rPr lang="de-DE" dirty="0" smtClean="0"/>
              <a:t>) form a </a:t>
            </a:r>
            <a:r>
              <a:rPr lang="de-DE" dirty="0" err="1" smtClean="0"/>
              <a:t>lattice</a:t>
            </a:r>
            <a:r>
              <a:rPr lang="de-DE" dirty="0" smtClean="0"/>
              <a:t> </a:t>
            </a:r>
            <a:r>
              <a:rPr lang="de-DE" dirty="0" err="1" smtClean="0"/>
              <a:t>accepting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insertion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 staple </a:t>
            </a:r>
            <a:r>
              <a:rPr lang="de-DE" dirty="0" err="1" smtClean="0"/>
              <a:t>of</a:t>
            </a:r>
            <a:r>
              <a:rPr lang="de-DE" dirty="0" smtClean="0"/>
              <a:t> 3 </a:t>
            </a:r>
            <a:r>
              <a:rPr lang="de-DE" dirty="0" err="1" smtClean="0"/>
              <a:t>tiles</a:t>
            </a:r>
            <a:r>
              <a:rPr lang="de-DE" dirty="0" smtClean="0"/>
              <a:t> in hexagonal </a:t>
            </a:r>
            <a:r>
              <a:rPr lang="de-DE" dirty="0" err="1" smtClean="0"/>
              <a:t>arrangement</a:t>
            </a:r>
            <a:r>
              <a:rPr lang="de-DE" dirty="0" smtClean="0"/>
              <a:t>.</a:t>
            </a:r>
            <a:endParaRPr lang="en-US" dirty="0"/>
          </a:p>
        </p:txBody>
      </p:sp>
      <p:grpSp>
        <p:nvGrpSpPr>
          <p:cNvPr id="2" name="Gruppieren 72"/>
          <p:cNvGrpSpPr/>
          <p:nvPr/>
        </p:nvGrpSpPr>
        <p:grpSpPr>
          <a:xfrm>
            <a:off x="1503081" y="2406635"/>
            <a:ext cx="2997720" cy="620722"/>
            <a:chOff x="1503081" y="2406635"/>
            <a:chExt cx="2997720" cy="620722"/>
          </a:xfrm>
        </p:grpSpPr>
        <p:sp>
          <p:nvSpPr>
            <p:cNvPr id="14" name="Sechseck 13"/>
            <p:cNvSpPr/>
            <p:nvPr/>
          </p:nvSpPr>
          <p:spPr>
            <a:xfrm>
              <a:off x="1504908" y="2406636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Gerade Verbindung 15"/>
            <p:cNvCxnSpPr>
              <a:stCxn id="14" idx="3"/>
              <a:endCxn id="19" idx="3"/>
            </p:cNvCxnSpPr>
            <p:nvPr/>
          </p:nvCxnSpPr>
          <p:spPr>
            <a:xfrm rot="10800000" flipV="1">
              <a:off x="1503082" y="2589200"/>
              <a:ext cx="1827" cy="255591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Sechseck 18"/>
            <p:cNvSpPr/>
            <p:nvPr/>
          </p:nvSpPr>
          <p:spPr>
            <a:xfrm>
              <a:off x="1503081" y="2662227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solidFill>
              <a:schemeClr val="accent1">
                <a:alpha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Gerade Verbindung 36"/>
            <p:cNvCxnSpPr>
              <a:stCxn id="14" idx="0"/>
              <a:endCxn id="19" idx="0"/>
            </p:cNvCxnSpPr>
            <p:nvPr/>
          </p:nvCxnSpPr>
          <p:spPr>
            <a:xfrm flipH="1">
              <a:off x="4498974" y="2589201"/>
              <a:ext cx="1827" cy="255591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Gerade Verbindung 39"/>
            <p:cNvCxnSpPr>
              <a:stCxn id="14" idx="4"/>
              <a:endCxn id="19" idx="4"/>
            </p:cNvCxnSpPr>
            <p:nvPr/>
          </p:nvCxnSpPr>
          <p:spPr>
            <a:xfrm rot="16200000" flipH="1" flipV="1">
              <a:off x="2247877" y="2533517"/>
              <a:ext cx="255591" cy="1827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Gerade Verbindung 42"/>
            <p:cNvCxnSpPr>
              <a:stCxn id="14" idx="5"/>
              <a:endCxn id="19" idx="5"/>
            </p:cNvCxnSpPr>
            <p:nvPr/>
          </p:nvCxnSpPr>
          <p:spPr>
            <a:xfrm rot="16200000" flipH="1" flipV="1">
              <a:off x="3500414" y="2533517"/>
              <a:ext cx="255591" cy="1827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>
              <a:stCxn id="14" idx="2"/>
              <a:endCxn id="19" idx="2"/>
            </p:cNvCxnSpPr>
            <p:nvPr/>
          </p:nvCxnSpPr>
          <p:spPr>
            <a:xfrm rot="5400000">
              <a:off x="2247878" y="2898648"/>
              <a:ext cx="255591" cy="18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>
              <a:stCxn id="14" idx="1"/>
              <a:endCxn id="19" idx="1"/>
            </p:cNvCxnSpPr>
            <p:nvPr/>
          </p:nvCxnSpPr>
          <p:spPr>
            <a:xfrm rot="5400000">
              <a:off x="3500415" y="2898648"/>
              <a:ext cx="255591" cy="18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uppieren 82"/>
          <p:cNvGrpSpPr/>
          <p:nvPr/>
        </p:nvGrpSpPr>
        <p:grpSpPr>
          <a:xfrm>
            <a:off x="1504908" y="2990844"/>
            <a:ext cx="2997720" cy="620722"/>
            <a:chOff x="1503081" y="2406635"/>
            <a:chExt cx="2997720" cy="620722"/>
          </a:xfrm>
        </p:grpSpPr>
        <p:sp>
          <p:nvSpPr>
            <p:cNvPr id="84" name="Sechseck 83"/>
            <p:cNvSpPr/>
            <p:nvPr/>
          </p:nvSpPr>
          <p:spPr>
            <a:xfrm>
              <a:off x="1504908" y="2406636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5" name="Gerade Verbindung 84"/>
            <p:cNvCxnSpPr>
              <a:stCxn id="84" idx="3"/>
              <a:endCxn id="86" idx="3"/>
            </p:cNvCxnSpPr>
            <p:nvPr/>
          </p:nvCxnSpPr>
          <p:spPr>
            <a:xfrm rot="10800000" flipV="1">
              <a:off x="1503082" y="2589200"/>
              <a:ext cx="1827" cy="255591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Sechseck 85"/>
            <p:cNvSpPr/>
            <p:nvPr/>
          </p:nvSpPr>
          <p:spPr>
            <a:xfrm>
              <a:off x="1503081" y="2662227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solidFill>
              <a:schemeClr val="accent1">
                <a:alpha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7" name="Gerade Verbindung 86"/>
            <p:cNvCxnSpPr>
              <a:stCxn id="84" idx="0"/>
              <a:endCxn id="86" idx="0"/>
            </p:cNvCxnSpPr>
            <p:nvPr/>
          </p:nvCxnSpPr>
          <p:spPr>
            <a:xfrm flipH="1">
              <a:off x="4498974" y="2589201"/>
              <a:ext cx="1827" cy="255591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>
              <a:stCxn id="84" idx="4"/>
              <a:endCxn id="86" idx="4"/>
            </p:cNvCxnSpPr>
            <p:nvPr/>
          </p:nvCxnSpPr>
          <p:spPr>
            <a:xfrm rot="16200000" flipH="1" flipV="1">
              <a:off x="2247877" y="2533517"/>
              <a:ext cx="255591" cy="1827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>
              <a:stCxn id="84" idx="5"/>
              <a:endCxn id="86" idx="5"/>
            </p:cNvCxnSpPr>
            <p:nvPr/>
          </p:nvCxnSpPr>
          <p:spPr>
            <a:xfrm rot="16200000" flipH="1" flipV="1">
              <a:off x="3500414" y="2533517"/>
              <a:ext cx="255591" cy="1827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>
              <a:stCxn id="84" idx="2"/>
              <a:endCxn id="86" idx="2"/>
            </p:cNvCxnSpPr>
            <p:nvPr/>
          </p:nvCxnSpPr>
          <p:spPr>
            <a:xfrm rot="5400000">
              <a:off x="2247878" y="2898648"/>
              <a:ext cx="255591" cy="18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>
              <a:stCxn id="84" idx="1"/>
              <a:endCxn id="86" idx="1"/>
            </p:cNvCxnSpPr>
            <p:nvPr/>
          </p:nvCxnSpPr>
          <p:spPr>
            <a:xfrm rot="5400000">
              <a:off x="3500415" y="2898648"/>
              <a:ext cx="255591" cy="18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uppieren 91"/>
          <p:cNvGrpSpPr/>
          <p:nvPr/>
        </p:nvGrpSpPr>
        <p:grpSpPr>
          <a:xfrm>
            <a:off x="1537767" y="3575051"/>
            <a:ext cx="2997720" cy="620722"/>
            <a:chOff x="1503081" y="2406635"/>
            <a:chExt cx="2997720" cy="620722"/>
          </a:xfrm>
        </p:grpSpPr>
        <p:sp>
          <p:nvSpPr>
            <p:cNvPr id="93" name="Sechseck 92"/>
            <p:cNvSpPr/>
            <p:nvPr/>
          </p:nvSpPr>
          <p:spPr>
            <a:xfrm>
              <a:off x="1504908" y="2406636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4" name="Gerade Verbindung 93"/>
            <p:cNvCxnSpPr>
              <a:stCxn id="93" idx="3"/>
              <a:endCxn id="95" idx="3"/>
            </p:cNvCxnSpPr>
            <p:nvPr/>
          </p:nvCxnSpPr>
          <p:spPr>
            <a:xfrm rot="10800000" flipV="1">
              <a:off x="1503082" y="2589200"/>
              <a:ext cx="1827" cy="255591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Sechseck 94"/>
            <p:cNvSpPr/>
            <p:nvPr/>
          </p:nvSpPr>
          <p:spPr>
            <a:xfrm>
              <a:off x="1503081" y="2662227"/>
              <a:ext cx="2995893" cy="365130"/>
            </a:xfrm>
            <a:prstGeom prst="hexagon">
              <a:avLst>
                <a:gd name="adj" fmla="val 238731"/>
                <a:gd name="vf" fmla="val 115470"/>
              </a:avLst>
            </a:prstGeom>
            <a:solidFill>
              <a:schemeClr val="accent1">
                <a:alpha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6" name="Gerade Verbindung 95"/>
            <p:cNvCxnSpPr>
              <a:stCxn id="93" idx="0"/>
              <a:endCxn id="95" idx="0"/>
            </p:cNvCxnSpPr>
            <p:nvPr/>
          </p:nvCxnSpPr>
          <p:spPr>
            <a:xfrm flipH="1">
              <a:off x="4498974" y="2589201"/>
              <a:ext cx="1827" cy="255591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Gerade Verbindung 96"/>
            <p:cNvCxnSpPr>
              <a:stCxn id="93" idx="4"/>
              <a:endCxn id="95" idx="4"/>
            </p:cNvCxnSpPr>
            <p:nvPr/>
          </p:nvCxnSpPr>
          <p:spPr>
            <a:xfrm rot="16200000" flipH="1" flipV="1">
              <a:off x="2247877" y="2533517"/>
              <a:ext cx="255591" cy="1827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Gerade Verbindung 97"/>
            <p:cNvCxnSpPr>
              <a:stCxn id="93" idx="5"/>
              <a:endCxn id="95" idx="5"/>
            </p:cNvCxnSpPr>
            <p:nvPr/>
          </p:nvCxnSpPr>
          <p:spPr>
            <a:xfrm rot="16200000" flipH="1" flipV="1">
              <a:off x="3500414" y="2533517"/>
              <a:ext cx="255591" cy="1827"/>
            </a:xfrm>
            <a:prstGeom prst="line">
              <a:avLst/>
            </a:prstGeom>
            <a:ln w="2540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Gerade Verbindung 98"/>
            <p:cNvCxnSpPr>
              <a:stCxn id="93" idx="2"/>
              <a:endCxn id="95" idx="2"/>
            </p:cNvCxnSpPr>
            <p:nvPr/>
          </p:nvCxnSpPr>
          <p:spPr>
            <a:xfrm rot="5400000">
              <a:off x="2247878" y="2898648"/>
              <a:ext cx="255591" cy="18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Gerade Verbindung 99"/>
            <p:cNvCxnSpPr>
              <a:stCxn id="93" idx="1"/>
              <a:endCxn id="95" idx="1"/>
            </p:cNvCxnSpPr>
            <p:nvPr/>
          </p:nvCxnSpPr>
          <p:spPr>
            <a:xfrm rot="5400000">
              <a:off x="3500415" y="2898648"/>
              <a:ext cx="255591" cy="18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Textfeld 37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ylinder 3"/>
          <p:cNvSpPr>
            <a:spLocks/>
          </p:cNvSpPr>
          <p:nvPr/>
        </p:nvSpPr>
        <p:spPr>
          <a:xfrm>
            <a:off x="3841740" y="3021111"/>
            <a:ext cx="1440000" cy="2124000"/>
          </a:xfrm>
          <a:prstGeom prst="can">
            <a:avLst>
              <a:gd name="adj" fmla="val 8671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e 4"/>
          <p:cNvSpPr/>
          <p:nvPr/>
        </p:nvSpPr>
        <p:spPr>
          <a:xfrm>
            <a:off x="957213" y="369587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middle</a:t>
            </a:r>
            <a:r>
              <a:rPr lang="de-DE" dirty="0" smtClean="0"/>
              <a:t>                       </a:t>
            </a:r>
            <a:r>
              <a:rPr lang="de-DE" dirty="0" err="1" smtClean="0"/>
              <a:t>partition</a:t>
            </a:r>
            <a:endParaRPr lang="en-US" dirty="0"/>
          </a:p>
        </p:txBody>
      </p:sp>
      <p:sp>
        <p:nvSpPr>
          <p:cNvPr id="7" name="Ellipse 6"/>
          <p:cNvSpPr/>
          <p:nvPr/>
        </p:nvSpPr>
        <p:spPr>
          <a:xfrm>
            <a:off x="4180617" y="4007034"/>
            <a:ext cx="720000" cy="79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feil nach unten 13"/>
          <p:cNvSpPr/>
          <p:nvPr/>
        </p:nvSpPr>
        <p:spPr>
          <a:xfrm>
            <a:off x="738135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feil nach unten 14"/>
          <p:cNvSpPr/>
          <p:nvPr/>
        </p:nvSpPr>
        <p:spPr>
          <a:xfrm>
            <a:off x="215217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feil nach unten 15"/>
          <p:cNvSpPr/>
          <p:nvPr/>
        </p:nvSpPr>
        <p:spPr>
          <a:xfrm>
            <a:off x="361269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feil nach unten 16"/>
          <p:cNvSpPr/>
          <p:nvPr/>
        </p:nvSpPr>
        <p:spPr>
          <a:xfrm>
            <a:off x="503670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feil nach unten 17"/>
          <p:cNvSpPr/>
          <p:nvPr/>
        </p:nvSpPr>
        <p:spPr>
          <a:xfrm>
            <a:off x="649722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feil nach unten 18"/>
          <p:cNvSpPr/>
          <p:nvPr/>
        </p:nvSpPr>
        <p:spPr>
          <a:xfrm>
            <a:off x="7921233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feld 19"/>
          <p:cNvSpPr txBox="1"/>
          <p:nvPr/>
        </p:nvSpPr>
        <p:spPr>
          <a:xfrm>
            <a:off x="2052603" y="5729319"/>
            <a:ext cx="54869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start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middle</a:t>
            </a:r>
            <a:r>
              <a:rPr lang="de-DE" dirty="0" smtClean="0"/>
              <a:t> </a:t>
            </a:r>
            <a:r>
              <a:rPr lang="de-DE" dirty="0" err="1" smtClean="0"/>
              <a:t>partition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first</a:t>
            </a:r>
            <a:r>
              <a:rPr lang="de-DE" dirty="0" smtClean="0"/>
              <a:t> </a:t>
            </a:r>
            <a:r>
              <a:rPr lang="de-DE" dirty="0" err="1" smtClean="0"/>
              <a:t>supplementary</a:t>
            </a:r>
            <a:r>
              <a:rPr lang="de-DE" dirty="0" smtClean="0"/>
              <a:t> </a:t>
            </a:r>
            <a:r>
              <a:rPr lang="de-DE" dirty="0" err="1" smtClean="0"/>
              <a:t>network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 </a:t>
            </a:r>
            <a:r>
              <a:rPr lang="de-DE" dirty="0" err="1" smtClean="0"/>
              <a:t>light-weight</a:t>
            </a:r>
            <a:r>
              <a:rPr lang="de-DE" dirty="0" smtClean="0"/>
              <a:t> but strong </a:t>
            </a:r>
            <a:r>
              <a:rPr lang="de-DE" dirty="0" err="1" smtClean="0"/>
              <a:t>scaffolding</a:t>
            </a:r>
            <a:r>
              <a:rPr lang="de-DE" dirty="0" smtClean="0"/>
              <a:t> (</a:t>
            </a:r>
            <a:r>
              <a:rPr lang="de-DE" dirty="0" err="1" smtClean="0"/>
              <a:t>hexagon</a:t>
            </a:r>
            <a:r>
              <a:rPr lang="de-DE" dirty="0" smtClean="0"/>
              <a:t> </a:t>
            </a:r>
            <a:r>
              <a:rPr lang="de-DE" dirty="0" err="1" smtClean="0"/>
              <a:t>elements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ca. 10 m </a:t>
            </a:r>
            <a:r>
              <a:rPr lang="de-DE" dirty="0" err="1" smtClean="0"/>
              <a:t>across</a:t>
            </a:r>
            <a:r>
              <a:rPr lang="de-DE" dirty="0" smtClean="0"/>
              <a:t>).</a:t>
            </a:r>
            <a:endParaRPr lang="en-US" dirty="0"/>
          </a:p>
        </p:txBody>
      </p:sp>
      <p:sp>
        <p:nvSpPr>
          <p:cNvPr id="21" name="Textfeld 20"/>
          <p:cNvSpPr txBox="1"/>
          <p:nvPr/>
        </p:nvSpPr>
        <p:spPr>
          <a:xfrm>
            <a:off x="6835806" y="0"/>
            <a:ext cx="229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overview</a:t>
            </a:r>
            <a:endParaRPr lang="en-US" dirty="0"/>
          </a:p>
        </p:txBody>
      </p:sp>
      <p:grpSp>
        <p:nvGrpSpPr>
          <p:cNvPr id="70" name="Gruppieren 69"/>
          <p:cNvGrpSpPr>
            <a:grpSpLocks noChangeAspect="1"/>
          </p:cNvGrpSpPr>
          <p:nvPr/>
        </p:nvGrpSpPr>
        <p:grpSpPr>
          <a:xfrm>
            <a:off x="6126102" y="1165194"/>
            <a:ext cx="746217" cy="1637955"/>
            <a:chOff x="6069033" y="1571967"/>
            <a:chExt cx="746217" cy="1637955"/>
          </a:xfrm>
        </p:grpSpPr>
        <p:sp>
          <p:nvSpPr>
            <p:cNvPr id="71" name="Sechseck 70"/>
            <p:cNvSpPr>
              <a:spLocks noChangeAspect="1"/>
            </p:cNvSpPr>
            <p:nvPr/>
          </p:nvSpPr>
          <p:spPr>
            <a:xfrm>
              <a:off x="6069033" y="2114532"/>
              <a:ext cx="417600" cy="360000"/>
            </a:xfrm>
            <a:prstGeom prst="hexagon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Sechseck 71"/>
            <p:cNvSpPr>
              <a:spLocks noChangeAspect="1"/>
            </p:cNvSpPr>
            <p:nvPr/>
          </p:nvSpPr>
          <p:spPr>
            <a:xfrm>
              <a:off x="6397650" y="2302227"/>
              <a:ext cx="417600" cy="360000"/>
            </a:xfrm>
            <a:prstGeom prst="hexagon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Sechseck 72"/>
            <p:cNvSpPr>
              <a:spLocks noChangeAspect="1"/>
            </p:cNvSpPr>
            <p:nvPr/>
          </p:nvSpPr>
          <p:spPr>
            <a:xfrm>
              <a:off x="6397650" y="1937097"/>
              <a:ext cx="417600" cy="360000"/>
            </a:xfrm>
            <a:prstGeom prst="hexagon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Sechseck 73"/>
            <p:cNvSpPr>
              <a:spLocks noChangeAspect="1"/>
            </p:cNvSpPr>
            <p:nvPr/>
          </p:nvSpPr>
          <p:spPr>
            <a:xfrm>
              <a:off x="6069033" y="1754532"/>
              <a:ext cx="417600" cy="360000"/>
            </a:xfrm>
            <a:prstGeom prst="hexagon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Sechseck 74"/>
            <p:cNvSpPr>
              <a:spLocks noChangeAspect="1"/>
            </p:cNvSpPr>
            <p:nvPr/>
          </p:nvSpPr>
          <p:spPr>
            <a:xfrm>
              <a:off x="6069033" y="2484000"/>
              <a:ext cx="417600" cy="360000"/>
            </a:xfrm>
            <a:prstGeom prst="hexagon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Sechseck 75"/>
            <p:cNvSpPr>
              <a:spLocks noChangeAspect="1"/>
            </p:cNvSpPr>
            <p:nvPr/>
          </p:nvSpPr>
          <p:spPr>
            <a:xfrm>
              <a:off x="6397650" y="2667357"/>
              <a:ext cx="417600" cy="360000"/>
            </a:xfrm>
            <a:prstGeom prst="hexagon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Sechseck 76"/>
            <p:cNvSpPr>
              <a:spLocks noChangeAspect="1"/>
            </p:cNvSpPr>
            <p:nvPr/>
          </p:nvSpPr>
          <p:spPr>
            <a:xfrm>
              <a:off x="6397650" y="1571967"/>
              <a:ext cx="417600" cy="360000"/>
            </a:xfrm>
            <a:prstGeom prst="hexagon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Sechseck 77"/>
            <p:cNvSpPr>
              <a:spLocks noChangeAspect="1"/>
            </p:cNvSpPr>
            <p:nvPr/>
          </p:nvSpPr>
          <p:spPr>
            <a:xfrm>
              <a:off x="6069033" y="2849922"/>
              <a:ext cx="417600" cy="360000"/>
            </a:xfrm>
            <a:prstGeom prst="hexagon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9" name="Gruppieren 78"/>
          <p:cNvGrpSpPr>
            <a:grpSpLocks noChangeAspect="1"/>
          </p:cNvGrpSpPr>
          <p:nvPr/>
        </p:nvGrpSpPr>
        <p:grpSpPr>
          <a:xfrm>
            <a:off x="4854250" y="3312979"/>
            <a:ext cx="119393" cy="262073"/>
            <a:chOff x="6069033" y="1571967"/>
            <a:chExt cx="746217" cy="1637955"/>
          </a:xfrm>
        </p:grpSpPr>
        <p:sp>
          <p:nvSpPr>
            <p:cNvPr id="80" name="Sechseck 79"/>
            <p:cNvSpPr>
              <a:spLocks noChangeAspect="1"/>
            </p:cNvSpPr>
            <p:nvPr/>
          </p:nvSpPr>
          <p:spPr>
            <a:xfrm>
              <a:off x="6069033" y="2114532"/>
              <a:ext cx="417600" cy="360000"/>
            </a:xfrm>
            <a:prstGeom prst="hexagon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Sechseck 80"/>
            <p:cNvSpPr>
              <a:spLocks noChangeAspect="1"/>
            </p:cNvSpPr>
            <p:nvPr/>
          </p:nvSpPr>
          <p:spPr>
            <a:xfrm>
              <a:off x="6397650" y="2302227"/>
              <a:ext cx="417600" cy="360000"/>
            </a:xfrm>
            <a:prstGeom prst="hexagon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Sechseck 81"/>
            <p:cNvSpPr>
              <a:spLocks noChangeAspect="1"/>
            </p:cNvSpPr>
            <p:nvPr/>
          </p:nvSpPr>
          <p:spPr>
            <a:xfrm>
              <a:off x="6397650" y="1937097"/>
              <a:ext cx="417600" cy="360000"/>
            </a:xfrm>
            <a:prstGeom prst="hexagon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Sechseck 82"/>
            <p:cNvSpPr>
              <a:spLocks noChangeAspect="1"/>
            </p:cNvSpPr>
            <p:nvPr/>
          </p:nvSpPr>
          <p:spPr>
            <a:xfrm>
              <a:off x="6069033" y="1754532"/>
              <a:ext cx="417600" cy="360000"/>
            </a:xfrm>
            <a:prstGeom prst="hexagon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Sechseck 83"/>
            <p:cNvSpPr>
              <a:spLocks noChangeAspect="1"/>
            </p:cNvSpPr>
            <p:nvPr/>
          </p:nvSpPr>
          <p:spPr>
            <a:xfrm>
              <a:off x="6069033" y="2484000"/>
              <a:ext cx="417600" cy="360000"/>
            </a:xfrm>
            <a:prstGeom prst="hexagon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Sechseck 84"/>
            <p:cNvSpPr>
              <a:spLocks noChangeAspect="1"/>
            </p:cNvSpPr>
            <p:nvPr/>
          </p:nvSpPr>
          <p:spPr>
            <a:xfrm>
              <a:off x="6397650" y="2667357"/>
              <a:ext cx="417600" cy="360000"/>
            </a:xfrm>
            <a:prstGeom prst="hexagon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Sechseck 85"/>
            <p:cNvSpPr>
              <a:spLocks noChangeAspect="1"/>
            </p:cNvSpPr>
            <p:nvPr/>
          </p:nvSpPr>
          <p:spPr>
            <a:xfrm>
              <a:off x="6397650" y="1571967"/>
              <a:ext cx="417600" cy="360000"/>
            </a:xfrm>
            <a:prstGeom prst="hexagon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Sechseck 86"/>
            <p:cNvSpPr>
              <a:spLocks noChangeAspect="1"/>
            </p:cNvSpPr>
            <p:nvPr/>
          </p:nvSpPr>
          <p:spPr>
            <a:xfrm>
              <a:off x="6069033" y="2849922"/>
              <a:ext cx="417600" cy="360000"/>
            </a:xfrm>
            <a:prstGeom prst="hexagon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88" name="Gerade Verbindung 87"/>
          <p:cNvCxnSpPr>
            <a:stCxn id="83" idx="4"/>
            <a:endCxn id="74" idx="4"/>
          </p:cNvCxnSpPr>
          <p:nvPr/>
        </p:nvCxnSpPr>
        <p:spPr>
          <a:xfrm rot="5400000" flipH="1" flipV="1">
            <a:off x="4545161" y="1671248"/>
            <a:ext cx="1994430" cy="1347452"/>
          </a:xfrm>
          <a:prstGeom prst="line">
            <a:avLst/>
          </a:prstGeom>
          <a:ln w="19050">
            <a:gradFill flip="none" rotWithShape="1">
              <a:gsLst>
                <a:gs pos="0">
                  <a:schemeClr val="bg1"/>
                </a:gs>
                <a:gs pos="50000">
                  <a:srgbClr val="FFC00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Gerade Verbindung 88"/>
          <p:cNvCxnSpPr>
            <a:stCxn id="87" idx="1"/>
            <a:endCxn id="78" idx="1"/>
          </p:cNvCxnSpPr>
          <p:nvPr/>
        </p:nvCxnSpPr>
        <p:spPr>
          <a:xfrm rot="5400000" flipH="1" flipV="1">
            <a:off x="5294231" y="2415582"/>
            <a:ext cx="771903" cy="1547037"/>
          </a:xfrm>
          <a:prstGeom prst="line">
            <a:avLst/>
          </a:prstGeom>
          <a:ln w="19050">
            <a:gradFill flip="none" rotWithShape="1">
              <a:gsLst>
                <a:gs pos="0">
                  <a:schemeClr val="bg1"/>
                </a:gs>
                <a:gs pos="50000">
                  <a:srgbClr val="FFC00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ndAc>
      <p:stSnd>
        <p:snd r:embed="rId3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feld 58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An </a:t>
            </a:r>
            <a:r>
              <a:rPr lang="de-DE" dirty="0" err="1" smtClean="0"/>
              <a:t>indention</a:t>
            </a:r>
            <a:r>
              <a:rPr lang="de-DE" dirty="0" smtClean="0"/>
              <a:t> </a:t>
            </a:r>
            <a:r>
              <a:rPr lang="de-DE" dirty="0" err="1" smtClean="0"/>
              <a:t>runs</a:t>
            </a:r>
            <a:r>
              <a:rPr lang="de-DE" dirty="0" smtClean="0"/>
              <a:t> </a:t>
            </a:r>
            <a:r>
              <a:rPr lang="de-DE" dirty="0" err="1" smtClean="0"/>
              <a:t>around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element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accept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tubing</a:t>
            </a:r>
            <a:r>
              <a:rPr lang="de-DE" dirty="0" smtClean="0"/>
              <a:t> (○)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tensile</a:t>
            </a:r>
            <a:r>
              <a:rPr lang="de-DE" dirty="0" smtClean="0"/>
              <a:t> </a:t>
            </a:r>
            <a:r>
              <a:rPr lang="de-DE" dirty="0" err="1" smtClean="0"/>
              <a:t>cable</a:t>
            </a:r>
            <a:r>
              <a:rPr lang="de-DE" dirty="0" smtClean="0"/>
              <a:t> </a:t>
            </a:r>
            <a:r>
              <a:rPr lang="de-DE" dirty="0" err="1" smtClean="0"/>
              <a:t>binding</a:t>
            </a:r>
            <a:r>
              <a:rPr lang="de-DE" dirty="0" smtClean="0"/>
              <a:t> </a:t>
            </a:r>
            <a:r>
              <a:rPr lang="de-DE" dirty="0" err="1" smtClean="0"/>
              <a:t>groups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elements</a:t>
            </a:r>
            <a:r>
              <a:rPr lang="de-DE" dirty="0" smtClean="0"/>
              <a:t> </a:t>
            </a:r>
            <a:r>
              <a:rPr lang="de-DE" dirty="0" err="1" smtClean="0"/>
              <a:t>together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60" name="Textfeld 59"/>
          <p:cNvSpPr txBox="1"/>
          <p:nvPr/>
        </p:nvSpPr>
        <p:spPr>
          <a:xfrm>
            <a:off x="3066100" y="4816494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outside</a:t>
            </a:r>
            <a:endParaRPr lang="en-US" dirty="0"/>
          </a:p>
        </p:txBody>
      </p:sp>
      <p:graphicFrame>
        <p:nvGraphicFramePr>
          <p:cNvPr id="61" name="Tabelle 60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2" name="Rechteck 61"/>
          <p:cNvSpPr/>
          <p:nvPr/>
        </p:nvSpPr>
        <p:spPr>
          <a:xfrm>
            <a:off x="1728000" y="2230740"/>
            <a:ext cx="180000" cy="216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hteck 62"/>
          <p:cNvSpPr/>
          <p:nvPr/>
        </p:nvSpPr>
        <p:spPr>
          <a:xfrm>
            <a:off x="1906551" y="4013208"/>
            <a:ext cx="3276000" cy="360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rgbClr val="0070C0"/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Rechteck 63"/>
          <p:cNvSpPr/>
          <p:nvPr/>
        </p:nvSpPr>
        <p:spPr>
          <a:xfrm>
            <a:off x="1906551" y="2224071"/>
            <a:ext cx="3276000" cy="360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rgbClr val="0070C0"/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5" name="Rechteck 64"/>
          <p:cNvSpPr/>
          <p:nvPr/>
        </p:nvSpPr>
        <p:spPr>
          <a:xfrm>
            <a:off x="1906551" y="3136896"/>
            <a:ext cx="3276000" cy="360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rgbClr val="0070C0"/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uppieren 14"/>
          <p:cNvGrpSpPr/>
          <p:nvPr/>
        </p:nvGrpSpPr>
        <p:grpSpPr>
          <a:xfrm>
            <a:off x="1653525" y="2336175"/>
            <a:ext cx="180000" cy="180000"/>
            <a:chOff x="1653525" y="2297097"/>
            <a:chExt cx="180000" cy="180000"/>
          </a:xfrm>
        </p:grpSpPr>
        <p:sp>
          <p:nvSpPr>
            <p:cNvPr id="67" name="Ellipse 66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ad 67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uppieren 15"/>
          <p:cNvGrpSpPr/>
          <p:nvPr/>
        </p:nvGrpSpPr>
        <p:grpSpPr>
          <a:xfrm>
            <a:off x="1653525" y="3249000"/>
            <a:ext cx="180000" cy="180000"/>
            <a:chOff x="1653525" y="2297097"/>
            <a:chExt cx="180000" cy="180000"/>
          </a:xfrm>
        </p:grpSpPr>
        <p:sp>
          <p:nvSpPr>
            <p:cNvPr id="70" name="Ellipse 69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ad 70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uppieren 18"/>
          <p:cNvGrpSpPr/>
          <p:nvPr/>
        </p:nvGrpSpPr>
        <p:grpSpPr>
          <a:xfrm>
            <a:off x="1653525" y="4125312"/>
            <a:ext cx="180000" cy="180000"/>
            <a:chOff x="1653525" y="2297097"/>
            <a:chExt cx="180000" cy="180000"/>
          </a:xfrm>
        </p:grpSpPr>
        <p:sp>
          <p:nvSpPr>
            <p:cNvPr id="73" name="Ellipse 72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ad 73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75" name="Rechteck 74"/>
          <p:cNvSpPr/>
          <p:nvPr/>
        </p:nvSpPr>
        <p:spPr>
          <a:xfrm>
            <a:off x="5176773" y="2224071"/>
            <a:ext cx="180000" cy="216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uppieren 35"/>
          <p:cNvGrpSpPr/>
          <p:nvPr/>
        </p:nvGrpSpPr>
        <p:grpSpPr>
          <a:xfrm>
            <a:off x="5231799" y="2336175"/>
            <a:ext cx="180000" cy="180000"/>
            <a:chOff x="1653525" y="2297097"/>
            <a:chExt cx="180000" cy="180000"/>
          </a:xfrm>
        </p:grpSpPr>
        <p:sp>
          <p:nvSpPr>
            <p:cNvPr id="77" name="Ellipse 76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ad 77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uppieren 38"/>
          <p:cNvGrpSpPr/>
          <p:nvPr/>
        </p:nvGrpSpPr>
        <p:grpSpPr>
          <a:xfrm>
            <a:off x="5231799" y="3246435"/>
            <a:ext cx="180000" cy="180000"/>
            <a:chOff x="1653525" y="2297097"/>
            <a:chExt cx="180000" cy="180000"/>
          </a:xfrm>
        </p:grpSpPr>
        <p:sp>
          <p:nvSpPr>
            <p:cNvPr id="80" name="Ellipse 79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ad 80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uppieren 41"/>
          <p:cNvGrpSpPr/>
          <p:nvPr/>
        </p:nvGrpSpPr>
        <p:grpSpPr>
          <a:xfrm>
            <a:off x="5231799" y="4125312"/>
            <a:ext cx="180000" cy="180000"/>
            <a:chOff x="1653525" y="2297097"/>
            <a:chExt cx="180000" cy="180000"/>
          </a:xfrm>
        </p:grpSpPr>
        <p:sp>
          <p:nvSpPr>
            <p:cNvPr id="83" name="Ellipse 82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ad 83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85" name="Gerade Verbindung 84"/>
          <p:cNvCxnSpPr/>
          <p:nvPr/>
        </p:nvCxnSpPr>
        <p:spPr>
          <a:xfrm>
            <a:off x="1723986" y="2843204"/>
            <a:ext cx="18256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Gerade Verbindung 85"/>
          <p:cNvCxnSpPr/>
          <p:nvPr/>
        </p:nvCxnSpPr>
        <p:spPr>
          <a:xfrm>
            <a:off x="1723986" y="3756029"/>
            <a:ext cx="18256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Gerade Verbindung 86"/>
          <p:cNvCxnSpPr/>
          <p:nvPr/>
        </p:nvCxnSpPr>
        <p:spPr>
          <a:xfrm>
            <a:off x="5156208" y="2843204"/>
            <a:ext cx="18256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Gerade Verbindung 87"/>
          <p:cNvCxnSpPr/>
          <p:nvPr/>
        </p:nvCxnSpPr>
        <p:spPr>
          <a:xfrm>
            <a:off x="5156208" y="3757617"/>
            <a:ext cx="18256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feld 88"/>
          <p:cNvSpPr txBox="1"/>
          <p:nvPr/>
        </p:nvSpPr>
        <p:spPr>
          <a:xfrm>
            <a:off x="3074967" y="4816494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outside</a:t>
            </a:r>
            <a:endParaRPr lang="en-US" dirty="0"/>
          </a:p>
        </p:txBody>
      </p:sp>
      <p:sp>
        <p:nvSpPr>
          <p:cNvPr id="91" name="Rechteck 90"/>
          <p:cNvSpPr/>
          <p:nvPr/>
        </p:nvSpPr>
        <p:spPr>
          <a:xfrm>
            <a:off x="1524825" y="1493811"/>
            <a:ext cx="3960000" cy="226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Gerade Verbindung 35"/>
          <p:cNvCxnSpPr/>
          <p:nvPr/>
        </p:nvCxnSpPr>
        <p:spPr>
          <a:xfrm rot="5400000">
            <a:off x="3333917" y="4176000"/>
            <a:ext cx="360000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feld 34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/>
          <p:cNvSpPr/>
          <p:nvPr/>
        </p:nvSpPr>
        <p:spPr>
          <a:xfrm>
            <a:off x="1906551" y="2232000"/>
            <a:ext cx="3276000" cy="324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rgbClr val="0070C0"/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hteck 6"/>
          <p:cNvSpPr/>
          <p:nvPr/>
        </p:nvSpPr>
        <p:spPr>
          <a:xfrm>
            <a:off x="2636811" y="2232000"/>
            <a:ext cx="1800000" cy="32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uppieren 14"/>
          <p:cNvGrpSpPr/>
          <p:nvPr/>
        </p:nvGrpSpPr>
        <p:grpSpPr>
          <a:xfrm>
            <a:off x="1653525" y="2297097"/>
            <a:ext cx="180000" cy="180000"/>
            <a:chOff x="1653525" y="2297097"/>
            <a:chExt cx="180000" cy="180000"/>
          </a:xfrm>
        </p:grpSpPr>
        <p:sp>
          <p:nvSpPr>
            <p:cNvPr id="13" name="Ellipse 12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ad 13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uppieren 35"/>
          <p:cNvGrpSpPr/>
          <p:nvPr/>
        </p:nvGrpSpPr>
        <p:grpSpPr>
          <a:xfrm>
            <a:off x="5231799" y="2297097"/>
            <a:ext cx="180000" cy="180000"/>
            <a:chOff x="1653525" y="2297097"/>
            <a:chExt cx="180000" cy="180000"/>
          </a:xfrm>
        </p:grpSpPr>
        <p:sp>
          <p:nvSpPr>
            <p:cNvPr id="37" name="Ellipse 36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ad 37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58" name="Rechteck 57"/>
          <p:cNvSpPr/>
          <p:nvPr/>
        </p:nvSpPr>
        <p:spPr>
          <a:xfrm>
            <a:off x="1524825" y="2187558"/>
            <a:ext cx="3960000" cy="115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feld 44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Extensions</a:t>
            </a:r>
            <a:r>
              <a:rPr lang="de-DE" dirty="0" smtClean="0"/>
              <a:t>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border</a:t>
            </a:r>
            <a:r>
              <a:rPr lang="de-DE" dirty="0" smtClean="0"/>
              <a:t> (*) </a:t>
            </a:r>
            <a:r>
              <a:rPr lang="de-DE" dirty="0" err="1" smtClean="0"/>
              <a:t>keep</a:t>
            </a:r>
            <a:r>
              <a:rPr lang="de-DE" dirty="0" smtClean="0"/>
              <a:t> </a:t>
            </a:r>
            <a:r>
              <a:rPr lang="de-DE" dirty="0" err="1" smtClean="0"/>
              <a:t>elements</a:t>
            </a:r>
            <a:r>
              <a:rPr lang="de-DE" dirty="0" smtClean="0"/>
              <a:t> </a:t>
            </a:r>
            <a:r>
              <a:rPr lang="de-DE" dirty="0" err="1" smtClean="0"/>
              <a:t>at</a:t>
            </a:r>
            <a:r>
              <a:rPr lang="de-DE" dirty="0" smtClean="0"/>
              <a:t> a </a:t>
            </a:r>
            <a:r>
              <a:rPr lang="de-DE" dirty="0" err="1" smtClean="0"/>
              <a:t>distance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,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middle</a:t>
            </a:r>
            <a:r>
              <a:rPr lang="de-DE" dirty="0" smtClean="0"/>
              <a:t> </a:t>
            </a:r>
            <a:r>
              <a:rPr lang="de-DE" dirty="0" err="1" smtClean="0"/>
              <a:t>element</a:t>
            </a:r>
            <a:r>
              <a:rPr lang="de-DE" dirty="0" smtClean="0"/>
              <a:t>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both</a:t>
            </a:r>
            <a:r>
              <a:rPr lang="de-DE" dirty="0" smtClean="0"/>
              <a:t> </a:t>
            </a:r>
            <a:r>
              <a:rPr lang="de-DE" dirty="0" err="1" smtClean="0"/>
              <a:t>sides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50" name="Textfeld 49"/>
          <p:cNvSpPr txBox="1"/>
          <p:nvPr/>
        </p:nvSpPr>
        <p:spPr>
          <a:xfrm>
            <a:off x="3066100" y="4816494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outside</a:t>
            </a:r>
            <a:endParaRPr lang="en-US" dirty="0"/>
          </a:p>
        </p:txBody>
      </p:sp>
      <p:graphicFrame>
        <p:nvGraphicFramePr>
          <p:cNvPr id="51" name="Tabelle 50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2" name="Rechteck 51"/>
          <p:cNvSpPr/>
          <p:nvPr/>
        </p:nvSpPr>
        <p:spPr>
          <a:xfrm>
            <a:off x="1728000" y="2230740"/>
            <a:ext cx="180000" cy="216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hteck 58"/>
          <p:cNvSpPr/>
          <p:nvPr/>
        </p:nvSpPr>
        <p:spPr>
          <a:xfrm>
            <a:off x="1906551" y="4013208"/>
            <a:ext cx="3276000" cy="360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rgbClr val="0070C0"/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Rechteck 59"/>
          <p:cNvSpPr/>
          <p:nvPr/>
        </p:nvSpPr>
        <p:spPr>
          <a:xfrm>
            <a:off x="1906551" y="2224071"/>
            <a:ext cx="3276000" cy="360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rgbClr val="0070C0"/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hteck 60"/>
          <p:cNvSpPr/>
          <p:nvPr/>
        </p:nvSpPr>
        <p:spPr>
          <a:xfrm>
            <a:off x="1906551" y="3136896"/>
            <a:ext cx="3276000" cy="360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rgbClr val="0070C0"/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uppieren 14"/>
          <p:cNvGrpSpPr/>
          <p:nvPr/>
        </p:nvGrpSpPr>
        <p:grpSpPr>
          <a:xfrm>
            <a:off x="1653525" y="2336175"/>
            <a:ext cx="180000" cy="180000"/>
            <a:chOff x="1653525" y="2297097"/>
            <a:chExt cx="180000" cy="180000"/>
          </a:xfrm>
        </p:grpSpPr>
        <p:sp>
          <p:nvSpPr>
            <p:cNvPr id="63" name="Ellipse 62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ad 63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uppieren 15"/>
          <p:cNvGrpSpPr/>
          <p:nvPr/>
        </p:nvGrpSpPr>
        <p:grpSpPr>
          <a:xfrm>
            <a:off x="1653525" y="3249000"/>
            <a:ext cx="180000" cy="180000"/>
            <a:chOff x="1653525" y="2297097"/>
            <a:chExt cx="180000" cy="180000"/>
          </a:xfrm>
        </p:grpSpPr>
        <p:sp>
          <p:nvSpPr>
            <p:cNvPr id="66" name="Ellipse 65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ad 66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uppieren 18"/>
          <p:cNvGrpSpPr/>
          <p:nvPr/>
        </p:nvGrpSpPr>
        <p:grpSpPr>
          <a:xfrm>
            <a:off x="1653525" y="4125312"/>
            <a:ext cx="180000" cy="180000"/>
            <a:chOff x="1653525" y="2297097"/>
            <a:chExt cx="180000" cy="180000"/>
          </a:xfrm>
        </p:grpSpPr>
        <p:sp>
          <p:nvSpPr>
            <p:cNvPr id="69" name="Ellipse 68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ad 69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71" name="Rechteck 70"/>
          <p:cNvSpPr/>
          <p:nvPr/>
        </p:nvSpPr>
        <p:spPr>
          <a:xfrm>
            <a:off x="5176773" y="2224071"/>
            <a:ext cx="180000" cy="216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uppieren 35"/>
          <p:cNvGrpSpPr/>
          <p:nvPr/>
        </p:nvGrpSpPr>
        <p:grpSpPr>
          <a:xfrm>
            <a:off x="5231799" y="2336175"/>
            <a:ext cx="180000" cy="180000"/>
            <a:chOff x="1653525" y="2297097"/>
            <a:chExt cx="180000" cy="180000"/>
          </a:xfrm>
        </p:grpSpPr>
        <p:sp>
          <p:nvSpPr>
            <p:cNvPr id="73" name="Ellipse 72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ad 73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Gruppieren 38"/>
          <p:cNvGrpSpPr/>
          <p:nvPr/>
        </p:nvGrpSpPr>
        <p:grpSpPr>
          <a:xfrm>
            <a:off x="5231799" y="3246435"/>
            <a:ext cx="180000" cy="180000"/>
            <a:chOff x="1653525" y="2297097"/>
            <a:chExt cx="180000" cy="180000"/>
          </a:xfrm>
        </p:grpSpPr>
        <p:sp>
          <p:nvSpPr>
            <p:cNvPr id="76" name="Ellipse 75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ad 76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uppieren 41"/>
          <p:cNvGrpSpPr/>
          <p:nvPr/>
        </p:nvGrpSpPr>
        <p:grpSpPr>
          <a:xfrm>
            <a:off x="5231799" y="4125312"/>
            <a:ext cx="180000" cy="180000"/>
            <a:chOff x="1653525" y="2297097"/>
            <a:chExt cx="180000" cy="180000"/>
          </a:xfrm>
        </p:grpSpPr>
        <p:sp>
          <p:nvSpPr>
            <p:cNvPr id="79" name="Ellipse 78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ad 79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81" name="Gerade Verbindung 80"/>
          <p:cNvCxnSpPr/>
          <p:nvPr/>
        </p:nvCxnSpPr>
        <p:spPr>
          <a:xfrm>
            <a:off x="1723986" y="2843204"/>
            <a:ext cx="18256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rade Verbindung 81"/>
          <p:cNvCxnSpPr/>
          <p:nvPr/>
        </p:nvCxnSpPr>
        <p:spPr>
          <a:xfrm>
            <a:off x="1723986" y="3756029"/>
            <a:ext cx="18256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Gerade Verbindung 82"/>
          <p:cNvCxnSpPr/>
          <p:nvPr/>
        </p:nvCxnSpPr>
        <p:spPr>
          <a:xfrm>
            <a:off x="5156208" y="2843204"/>
            <a:ext cx="18256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Gerade Verbindung 83"/>
          <p:cNvCxnSpPr/>
          <p:nvPr/>
        </p:nvCxnSpPr>
        <p:spPr>
          <a:xfrm>
            <a:off x="5156208" y="3757617"/>
            <a:ext cx="18256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feld 84"/>
          <p:cNvSpPr txBox="1"/>
          <p:nvPr/>
        </p:nvSpPr>
        <p:spPr>
          <a:xfrm>
            <a:off x="3074967" y="4816494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outside</a:t>
            </a:r>
            <a:endParaRPr lang="en-US" dirty="0"/>
          </a:p>
        </p:txBody>
      </p:sp>
      <p:sp>
        <p:nvSpPr>
          <p:cNvPr id="86" name="Textfeld 85"/>
          <p:cNvSpPr txBox="1"/>
          <p:nvPr/>
        </p:nvSpPr>
        <p:spPr>
          <a:xfrm>
            <a:off x="3065922" y="1493811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inside</a:t>
            </a:r>
            <a:endParaRPr lang="en-US" dirty="0"/>
          </a:p>
        </p:txBody>
      </p:sp>
      <p:sp>
        <p:nvSpPr>
          <p:cNvPr id="87" name="Rechteck 86"/>
          <p:cNvSpPr/>
          <p:nvPr/>
        </p:nvSpPr>
        <p:spPr>
          <a:xfrm>
            <a:off x="1524825" y="1493811"/>
            <a:ext cx="3960000" cy="136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Gerade Verbindung 45"/>
          <p:cNvCxnSpPr/>
          <p:nvPr/>
        </p:nvCxnSpPr>
        <p:spPr>
          <a:xfrm rot="5400000">
            <a:off x="3333917" y="3312000"/>
            <a:ext cx="360000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46"/>
          <p:cNvCxnSpPr/>
          <p:nvPr/>
        </p:nvCxnSpPr>
        <p:spPr>
          <a:xfrm rot="5400000">
            <a:off x="3333917" y="4176000"/>
            <a:ext cx="360000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feld 47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  <p:sp>
        <p:nvSpPr>
          <p:cNvPr id="53" name="Stern mit 5 Zacken 52"/>
          <p:cNvSpPr>
            <a:spLocks noChangeAspect="1"/>
          </p:cNvSpPr>
          <p:nvPr/>
        </p:nvSpPr>
        <p:spPr>
          <a:xfrm>
            <a:off x="1762038" y="3794130"/>
            <a:ext cx="108000" cy="108000"/>
          </a:xfrm>
          <a:prstGeom prst="star5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Stern mit 5 Zacken 53"/>
          <p:cNvSpPr>
            <a:spLocks noChangeAspect="1"/>
          </p:cNvSpPr>
          <p:nvPr/>
        </p:nvSpPr>
        <p:spPr>
          <a:xfrm>
            <a:off x="1762038" y="3575052"/>
            <a:ext cx="108000" cy="108000"/>
          </a:xfrm>
          <a:prstGeom prst="star5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Stern mit 5 Zacken 54"/>
          <p:cNvSpPr>
            <a:spLocks noChangeAspect="1"/>
          </p:cNvSpPr>
          <p:nvPr/>
        </p:nvSpPr>
        <p:spPr>
          <a:xfrm>
            <a:off x="5230773" y="3794130"/>
            <a:ext cx="108000" cy="108000"/>
          </a:xfrm>
          <a:prstGeom prst="star5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Stern mit 5 Zacken 55"/>
          <p:cNvSpPr>
            <a:spLocks noChangeAspect="1"/>
          </p:cNvSpPr>
          <p:nvPr/>
        </p:nvSpPr>
        <p:spPr>
          <a:xfrm>
            <a:off x="5230773" y="3576591"/>
            <a:ext cx="108000" cy="108000"/>
          </a:xfrm>
          <a:prstGeom prst="star5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Stern mit 5 Zacken 56"/>
          <p:cNvSpPr>
            <a:spLocks noChangeAspect="1"/>
          </p:cNvSpPr>
          <p:nvPr/>
        </p:nvSpPr>
        <p:spPr>
          <a:xfrm>
            <a:off x="1762038" y="2917818"/>
            <a:ext cx="108000" cy="108000"/>
          </a:xfrm>
          <a:prstGeom prst="star5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Stern mit 5 Zacken 61"/>
          <p:cNvSpPr>
            <a:spLocks noChangeAspect="1"/>
          </p:cNvSpPr>
          <p:nvPr/>
        </p:nvSpPr>
        <p:spPr>
          <a:xfrm>
            <a:off x="5192721" y="2919357"/>
            <a:ext cx="108000" cy="108000"/>
          </a:xfrm>
          <a:prstGeom prst="star5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feld 47"/>
          <p:cNvSpPr txBox="1"/>
          <p:nvPr/>
        </p:nvSpPr>
        <p:spPr>
          <a:xfrm>
            <a:off x="3066100" y="4816494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outside</a:t>
            </a:r>
            <a:endParaRPr lang="en-US" dirty="0"/>
          </a:p>
        </p:txBody>
      </p:sp>
      <p:graphicFrame>
        <p:nvGraphicFramePr>
          <p:cNvPr id="50" name="Tabelle 49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1" name="Rechteck 50"/>
          <p:cNvSpPr/>
          <p:nvPr/>
        </p:nvSpPr>
        <p:spPr>
          <a:xfrm>
            <a:off x="1728000" y="2224800"/>
            <a:ext cx="180000" cy="216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hteck 51"/>
          <p:cNvSpPr/>
          <p:nvPr/>
        </p:nvSpPr>
        <p:spPr>
          <a:xfrm>
            <a:off x="1906551" y="4013208"/>
            <a:ext cx="3276000" cy="360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rgbClr val="0070C0"/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hteck 58"/>
          <p:cNvSpPr/>
          <p:nvPr/>
        </p:nvSpPr>
        <p:spPr>
          <a:xfrm>
            <a:off x="1908000" y="2224071"/>
            <a:ext cx="3276000" cy="360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rgbClr val="0070C0"/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Rechteck 59"/>
          <p:cNvSpPr/>
          <p:nvPr/>
        </p:nvSpPr>
        <p:spPr>
          <a:xfrm>
            <a:off x="1906551" y="3136896"/>
            <a:ext cx="3276000" cy="360000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50000">
                <a:srgbClr val="0070C0"/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uppieren 14"/>
          <p:cNvGrpSpPr/>
          <p:nvPr/>
        </p:nvGrpSpPr>
        <p:grpSpPr>
          <a:xfrm>
            <a:off x="1653525" y="2336175"/>
            <a:ext cx="180000" cy="180000"/>
            <a:chOff x="1653525" y="2297097"/>
            <a:chExt cx="180000" cy="180000"/>
          </a:xfrm>
        </p:grpSpPr>
        <p:sp>
          <p:nvSpPr>
            <p:cNvPr id="62" name="Ellipse 61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ad 62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uppieren 15"/>
          <p:cNvGrpSpPr/>
          <p:nvPr/>
        </p:nvGrpSpPr>
        <p:grpSpPr>
          <a:xfrm>
            <a:off x="1653525" y="3249000"/>
            <a:ext cx="180000" cy="180000"/>
            <a:chOff x="1653525" y="2297097"/>
            <a:chExt cx="180000" cy="180000"/>
          </a:xfrm>
        </p:grpSpPr>
        <p:sp>
          <p:nvSpPr>
            <p:cNvPr id="65" name="Ellipse 64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ad 65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uppieren 18"/>
          <p:cNvGrpSpPr/>
          <p:nvPr/>
        </p:nvGrpSpPr>
        <p:grpSpPr>
          <a:xfrm>
            <a:off x="1653525" y="4125312"/>
            <a:ext cx="180000" cy="180000"/>
            <a:chOff x="1653525" y="2297097"/>
            <a:chExt cx="180000" cy="180000"/>
          </a:xfrm>
        </p:grpSpPr>
        <p:sp>
          <p:nvSpPr>
            <p:cNvPr id="68" name="Ellipse 67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ad 68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70" name="Rechteck 69"/>
          <p:cNvSpPr/>
          <p:nvPr/>
        </p:nvSpPr>
        <p:spPr>
          <a:xfrm>
            <a:off x="5176773" y="2224071"/>
            <a:ext cx="180000" cy="216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uppieren 35"/>
          <p:cNvGrpSpPr/>
          <p:nvPr/>
        </p:nvGrpSpPr>
        <p:grpSpPr>
          <a:xfrm>
            <a:off x="5231799" y="2336175"/>
            <a:ext cx="180000" cy="180000"/>
            <a:chOff x="1653525" y="2297097"/>
            <a:chExt cx="180000" cy="180000"/>
          </a:xfrm>
        </p:grpSpPr>
        <p:sp>
          <p:nvSpPr>
            <p:cNvPr id="72" name="Ellipse 71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ad 72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uppieren 38"/>
          <p:cNvGrpSpPr/>
          <p:nvPr/>
        </p:nvGrpSpPr>
        <p:grpSpPr>
          <a:xfrm>
            <a:off x="5231799" y="3246435"/>
            <a:ext cx="180000" cy="180000"/>
            <a:chOff x="1653525" y="2297097"/>
            <a:chExt cx="180000" cy="180000"/>
          </a:xfrm>
        </p:grpSpPr>
        <p:sp>
          <p:nvSpPr>
            <p:cNvPr id="75" name="Ellipse 74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ad 75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uppieren 41"/>
          <p:cNvGrpSpPr/>
          <p:nvPr/>
        </p:nvGrpSpPr>
        <p:grpSpPr>
          <a:xfrm>
            <a:off x="5231799" y="4125312"/>
            <a:ext cx="180000" cy="180000"/>
            <a:chOff x="1653525" y="2297097"/>
            <a:chExt cx="180000" cy="180000"/>
          </a:xfrm>
        </p:grpSpPr>
        <p:sp>
          <p:nvSpPr>
            <p:cNvPr id="78" name="Ellipse 77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ad 78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80" name="Gerade Verbindung 79"/>
          <p:cNvCxnSpPr/>
          <p:nvPr/>
        </p:nvCxnSpPr>
        <p:spPr>
          <a:xfrm>
            <a:off x="1723986" y="2843204"/>
            <a:ext cx="18256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Gerade Verbindung 80"/>
          <p:cNvCxnSpPr/>
          <p:nvPr/>
        </p:nvCxnSpPr>
        <p:spPr>
          <a:xfrm>
            <a:off x="1723986" y="3756029"/>
            <a:ext cx="18256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rade Verbindung 81"/>
          <p:cNvCxnSpPr/>
          <p:nvPr/>
        </p:nvCxnSpPr>
        <p:spPr>
          <a:xfrm>
            <a:off x="5156208" y="2843204"/>
            <a:ext cx="18256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Gerade Verbindung 82"/>
          <p:cNvCxnSpPr/>
          <p:nvPr/>
        </p:nvCxnSpPr>
        <p:spPr>
          <a:xfrm>
            <a:off x="5156208" y="3757617"/>
            <a:ext cx="18256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feld 83"/>
          <p:cNvSpPr txBox="1"/>
          <p:nvPr/>
        </p:nvSpPr>
        <p:spPr>
          <a:xfrm>
            <a:off x="3074967" y="4816494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outside</a:t>
            </a:r>
            <a:endParaRPr lang="en-US" dirty="0"/>
          </a:p>
        </p:txBody>
      </p:sp>
      <p:sp>
        <p:nvSpPr>
          <p:cNvPr id="85" name="Textfeld 84"/>
          <p:cNvSpPr txBox="1"/>
          <p:nvPr/>
        </p:nvSpPr>
        <p:spPr>
          <a:xfrm>
            <a:off x="3065922" y="1493811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inside</a:t>
            </a:r>
            <a:endParaRPr lang="en-US" dirty="0"/>
          </a:p>
        </p:txBody>
      </p:sp>
      <p:sp>
        <p:nvSpPr>
          <p:cNvPr id="86" name="Textfeld 85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Extensions</a:t>
            </a:r>
            <a:r>
              <a:rPr lang="de-DE" dirty="0" smtClean="0"/>
              <a:t> </a:t>
            </a:r>
            <a:r>
              <a:rPr lang="de-DE" dirty="0" err="1" smtClean="0"/>
              <a:t>at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border</a:t>
            </a:r>
            <a:r>
              <a:rPr lang="de-DE" dirty="0" smtClean="0"/>
              <a:t> (*) </a:t>
            </a:r>
            <a:r>
              <a:rPr lang="de-DE" dirty="0" err="1" smtClean="0"/>
              <a:t>keep</a:t>
            </a:r>
            <a:r>
              <a:rPr lang="de-DE" dirty="0" smtClean="0"/>
              <a:t> </a:t>
            </a:r>
            <a:r>
              <a:rPr lang="de-DE" dirty="0" err="1" smtClean="0"/>
              <a:t>elements</a:t>
            </a:r>
            <a:r>
              <a:rPr lang="de-DE" dirty="0" smtClean="0"/>
              <a:t> </a:t>
            </a:r>
            <a:r>
              <a:rPr lang="de-DE" dirty="0" err="1" smtClean="0"/>
              <a:t>at</a:t>
            </a:r>
            <a:r>
              <a:rPr lang="de-DE" dirty="0" smtClean="0"/>
              <a:t> a </a:t>
            </a:r>
            <a:r>
              <a:rPr lang="de-DE" dirty="0" err="1" smtClean="0"/>
              <a:t>distance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;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middle</a:t>
            </a:r>
            <a:r>
              <a:rPr lang="de-DE" dirty="0" smtClean="0"/>
              <a:t> </a:t>
            </a:r>
            <a:r>
              <a:rPr lang="de-DE" dirty="0" err="1" smtClean="0"/>
              <a:t>element</a:t>
            </a:r>
            <a:r>
              <a:rPr lang="de-DE" dirty="0" smtClean="0"/>
              <a:t> </a:t>
            </a:r>
            <a:r>
              <a:rPr lang="de-DE" dirty="0" err="1" smtClean="0"/>
              <a:t>has</a:t>
            </a:r>
            <a:r>
              <a:rPr lang="de-DE" dirty="0" smtClean="0"/>
              <a:t> </a:t>
            </a:r>
            <a:r>
              <a:rPr lang="de-DE" dirty="0" err="1" smtClean="0"/>
              <a:t>extensions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both</a:t>
            </a:r>
            <a:r>
              <a:rPr lang="de-DE" dirty="0" smtClean="0"/>
              <a:t> </a:t>
            </a:r>
            <a:r>
              <a:rPr lang="de-DE" dirty="0" err="1" smtClean="0"/>
              <a:t>sides</a:t>
            </a:r>
            <a:r>
              <a:rPr lang="de-DE" dirty="0" smtClean="0"/>
              <a:t>.</a:t>
            </a:r>
            <a:endParaRPr lang="en-US" dirty="0"/>
          </a:p>
        </p:txBody>
      </p:sp>
      <p:cxnSp>
        <p:nvCxnSpPr>
          <p:cNvPr id="34" name="Gerade Verbindung 33"/>
          <p:cNvCxnSpPr/>
          <p:nvPr/>
        </p:nvCxnSpPr>
        <p:spPr>
          <a:xfrm rot="5400000">
            <a:off x="3332329" y="2403277"/>
            <a:ext cx="360000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>
          <a:xfrm rot="5400000">
            <a:off x="3333917" y="3312000"/>
            <a:ext cx="360000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/>
          <p:nvPr/>
        </p:nvCxnSpPr>
        <p:spPr>
          <a:xfrm rot="5400000">
            <a:off x="3333917" y="4176000"/>
            <a:ext cx="360000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feld 36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  <p:sp>
        <p:nvSpPr>
          <p:cNvPr id="38" name="Stern mit 5 Zacken 37"/>
          <p:cNvSpPr>
            <a:spLocks noChangeAspect="1"/>
          </p:cNvSpPr>
          <p:nvPr/>
        </p:nvSpPr>
        <p:spPr>
          <a:xfrm>
            <a:off x="1762038" y="3794130"/>
            <a:ext cx="108000" cy="108000"/>
          </a:xfrm>
          <a:prstGeom prst="star5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Stern mit 5 Zacken 38"/>
          <p:cNvSpPr>
            <a:spLocks noChangeAspect="1"/>
          </p:cNvSpPr>
          <p:nvPr/>
        </p:nvSpPr>
        <p:spPr>
          <a:xfrm>
            <a:off x="1762038" y="3575052"/>
            <a:ext cx="108000" cy="108000"/>
          </a:xfrm>
          <a:prstGeom prst="star5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Stern mit 5 Zacken 39"/>
          <p:cNvSpPr>
            <a:spLocks noChangeAspect="1"/>
          </p:cNvSpPr>
          <p:nvPr/>
        </p:nvSpPr>
        <p:spPr>
          <a:xfrm>
            <a:off x="5230773" y="3794130"/>
            <a:ext cx="108000" cy="108000"/>
          </a:xfrm>
          <a:prstGeom prst="star5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tern mit 5 Zacken 40"/>
          <p:cNvSpPr>
            <a:spLocks noChangeAspect="1"/>
          </p:cNvSpPr>
          <p:nvPr/>
        </p:nvSpPr>
        <p:spPr>
          <a:xfrm>
            <a:off x="5230773" y="3576591"/>
            <a:ext cx="108000" cy="108000"/>
          </a:xfrm>
          <a:prstGeom prst="star5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Stern mit 5 Zacken 41"/>
          <p:cNvSpPr>
            <a:spLocks noChangeAspect="1"/>
          </p:cNvSpPr>
          <p:nvPr/>
        </p:nvSpPr>
        <p:spPr>
          <a:xfrm>
            <a:off x="1762038" y="2917818"/>
            <a:ext cx="108000" cy="108000"/>
          </a:xfrm>
          <a:prstGeom prst="star5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tern mit 5 Zacken 42"/>
          <p:cNvSpPr>
            <a:spLocks noChangeAspect="1"/>
          </p:cNvSpPr>
          <p:nvPr/>
        </p:nvSpPr>
        <p:spPr>
          <a:xfrm>
            <a:off x="5192721" y="2919357"/>
            <a:ext cx="108000" cy="108000"/>
          </a:xfrm>
          <a:prstGeom prst="star5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Stern mit 5 Zacken 43"/>
          <p:cNvSpPr>
            <a:spLocks noChangeAspect="1"/>
          </p:cNvSpPr>
          <p:nvPr/>
        </p:nvSpPr>
        <p:spPr>
          <a:xfrm>
            <a:off x="1760499" y="2698740"/>
            <a:ext cx="108000" cy="108000"/>
          </a:xfrm>
          <a:prstGeom prst="star5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tern mit 5 Zacken 44"/>
          <p:cNvSpPr>
            <a:spLocks noChangeAspect="1"/>
          </p:cNvSpPr>
          <p:nvPr/>
        </p:nvSpPr>
        <p:spPr>
          <a:xfrm>
            <a:off x="5192721" y="2663766"/>
            <a:ext cx="108000" cy="108000"/>
          </a:xfrm>
          <a:prstGeom prst="star5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490760" y="2078019"/>
            <a:ext cx="3852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The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cylinder‘s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case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and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the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circular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walls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rely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on a rigid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carbon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tube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lattice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(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cells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ca. 1 m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across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)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connected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to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the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3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wide-mashed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scaffolds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(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elements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ca. 10 m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across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). The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lattice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accepts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tiles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fitting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tightly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to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each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other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. </a:t>
            </a:r>
            <a:r>
              <a:rPr lang="de-DE" dirty="0" smtClean="0"/>
              <a:t>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tubes</a:t>
            </a:r>
            <a:r>
              <a:rPr lang="de-DE" dirty="0" smtClean="0"/>
              <a:t> </a:t>
            </a:r>
            <a:r>
              <a:rPr lang="de-DE" dirty="0" err="1" smtClean="0"/>
              <a:t>forming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lattice</a:t>
            </a:r>
            <a:r>
              <a:rPr lang="de-DE" dirty="0" smtClean="0"/>
              <a:t> </a:t>
            </a:r>
            <a:r>
              <a:rPr lang="de-DE" dirty="0" err="1" smtClean="0"/>
              <a:t>run</a:t>
            </a:r>
            <a:r>
              <a:rPr lang="de-DE" dirty="0" smtClean="0"/>
              <a:t> </a:t>
            </a:r>
            <a:r>
              <a:rPr lang="de-DE" dirty="0" err="1" smtClean="0"/>
              <a:t>tensile</a:t>
            </a:r>
            <a:r>
              <a:rPr lang="de-DE" dirty="0" smtClean="0"/>
              <a:t> </a:t>
            </a:r>
            <a:r>
              <a:rPr lang="de-DE" dirty="0" err="1" smtClean="0"/>
              <a:t>cables</a:t>
            </a:r>
            <a:r>
              <a:rPr lang="de-DE" dirty="0" smtClean="0"/>
              <a:t> </a:t>
            </a:r>
            <a:r>
              <a:rPr lang="de-DE" dirty="0" err="1" smtClean="0"/>
              <a:t>holding</a:t>
            </a:r>
            <a:r>
              <a:rPr lang="de-DE" dirty="0" smtClean="0"/>
              <a:t> </a:t>
            </a:r>
            <a:r>
              <a:rPr lang="de-DE" dirty="0" err="1" smtClean="0"/>
              <a:t>together</a:t>
            </a:r>
            <a:r>
              <a:rPr lang="de-DE" dirty="0" smtClean="0"/>
              <a:t> </a:t>
            </a:r>
            <a:r>
              <a:rPr lang="de-DE" dirty="0" err="1" smtClean="0"/>
              <a:t>groups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tiles</a:t>
            </a:r>
            <a:r>
              <a:rPr lang="de-DE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feld 47"/>
          <p:cNvSpPr txBox="1"/>
          <p:nvPr/>
        </p:nvSpPr>
        <p:spPr>
          <a:xfrm>
            <a:off x="3066100" y="4816494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outside</a:t>
            </a:r>
            <a:endParaRPr lang="en-US" dirty="0"/>
          </a:p>
        </p:txBody>
      </p:sp>
      <p:graphicFrame>
        <p:nvGraphicFramePr>
          <p:cNvPr id="50" name="Tabelle 49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1" name="Rechteck 50"/>
          <p:cNvSpPr/>
          <p:nvPr/>
        </p:nvSpPr>
        <p:spPr>
          <a:xfrm>
            <a:off x="1728000" y="2224800"/>
            <a:ext cx="540000" cy="216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hteck 51"/>
          <p:cNvSpPr/>
          <p:nvPr/>
        </p:nvSpPr>
        <p:spPr>
          <a:xfrm>
            <a:off x="1906551" y="4013208"/>
            <a:ext cx="3276000" cy="360000"/>
          </a:xfrm>
          <a:prstGeom prst="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/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hteck 58"/>
          <p:cNvSpPr/>
          <p:nvPr/>
        </p:nvSpPr>
        <p:spPr>
          <a:xfrm>
            <a:off x="1908000" y="2224071"/>
            <a:ext cx="3276000" cy="360000"/>
          </a:xfrm>
          <a:prstGeom prst="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/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Rechteck 59"/>
          <p:cNvSpPr/>
          <p:nvPr/>
        </p:nvSpPr>
        <p:spPr>
          <a:xfrm>
            <a:off x="1906551" y="3136896"/>
            <a:ext cx="3276000" cy="360000"/>
          </a:xfrm>
          <a:prstGeom prst="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/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uppieren 14"/>
          <p:cNvGrpSpPr/>
          <p:nvPr/>
        </p:nvGrpSpPr>
        <p:grpSpPr>
          <a:xfrm>
            <a:off x="1653525" y="2336175"/>
            <a:ext cx="180000" cy="180000"/>
            <a:chOff x="1653525" y="2297097"/>
            <a:chExt cx="180000" cy="180000"/>
          </a:xfrm>
        </p:grpSpPr>
        <p:sp>
          <p:nvSpPr>
            <p:cNvPr id="62" name="Ellipse 61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ad 62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uppieren 15"/>
          <p:cNvGrpSpPr/>
          <p:nvPr/>
        </p:nvGrpSpPr>
        <p:grpSpPr>
          <a:xfrm>
            <a:off x="1653525" y="3249000"/>
            <a:ext cx="180000" cy="180000"/>
            <a:chOff x="1653525" y="2297097"/>
            <a:chExt cx="180000" cy="180000"/>
          </a:xfrm>
        </p:grpSpPr>
        <p:sp>
          <p:nvSpPr>
            <p:cNvPr id="65" name="Ellipse 64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ad 65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uppieren 18"/>
          <p:cNvGrpSpPr/>
          <p:nvPr/>
        </p:nvGrpSpPr>
        <p:grpSpPr>
          <a:xfrm>
            <a:off x="1653525" y="4125312"/>
            <a:ext cx="180000" cy="180000"/>
            <a:chOff x="1653525" y="2297097"/>
            <a:chExt cx="180000" cy="180000"/>
          </a:xfrm>
        </p:grpSpPr>
        <p:sp>
          <p:nvSpPr>
            <p:cNvPr id="68" name="Ellipse 67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ad 68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70" name="Rechteck 69"/>
          <p:cNvSpPr/>
          <p:nvPr/>
        </p:nvSpPr>
        <p:spPr>
          <a:xfrm>
            <a:off x="4798773" y="2224071"/>
            <a:ext cx="540000" cy="216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uppieren 35"/>
          <p:cNvGrpSpPr/>
          <p:nvPr/>
        </p:nvGrpSpPr>
        <p:grpSpPr>
          <a:xfrm>
            <a:off x="5231799" y="2336175"/>
            <a:ext cx="180000" cy="180000"/>
            <a:chOff x="1653525" y="2297097"/>
            <a:chExt cx="180000" cy="180000"/>
          </a:xfrm>
        </p:grpSpPr>
        <p:sp>
          <p:nvSpPr>
            <p:cNvPr id="72" name="Ellipse 71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ad 72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uppieren 38"/>
          <p:cNvGrpSpPr/>
          <p:nvPr/>
        </p:nvGrpSpPr>
        <p:grpSpPr>
          <a:xfrm>
            <a:off x="5231799" y="3246435"/>
            <a:ext cx="180000" cy="180000"/>
            <a:chOff x="1653525" y="2297097"/>
            <a:chExt cx="180000" cy="180000"/>
          </a:xfrm>
        </p:grpSpPr>
        <p:sp>
          <p:nvSpPr>
            <p:cNvPr id="75" name="Ellipse 74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ad 75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uppieren 41"/>
          <p:cNvGrpSpPr/>
          <p:nvPr/>
        </p:nvGrpSpPr>
        <p:grpSpPr>
          <a:xfrm>
            <a:off x="5231799" y="4125312"/>
            <a:ext cx="180000" cy="180000"/>
            <a:chOff x="1653525" y="2297097"/>
            <a:chExt cx="180000" cy="180000"/>
          </a:xfrm>
        </p:grpSpPr>
        <p:sp>
          <p:nvSpPr>
            <p:cNvPr id="78" name="Ellipse 77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ad 78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84" name="Textfeld 83"/>
          <p:cNvSpPr txBox="1"/>
          <p:nvPr/>
        </p:nvSpPr>
        <p:spPr>
          <a:xfrm>
            <a:off x="3074967" y="4816494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outside</a:t>
            </a:r>
            <a:endParaRPr lang="en-US" dirty="0"/>
          </a:p>
        </p:txBody>
      </p:sp>
      <p:sp>
        <p:nvSpPr>
          <p:cNvPr id="85" name="Textfeld 84"/>
          <p:cNvSpPr txBox="1"/>
          <p:nvPr/>
        </p:nvSpPr>
        <p:spPr>
          <a:xfrm>
            <a:off x="3065922" y="1493811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inside</a:t>
            </a:r>
            <a:endParaRPr lang="en-US" dirty="0"/>
          </a:p>
        </p:txBody>
      </p:sp>
      <p:cxnSp>
        <p:nvCxnSpPr>
          <p:cNvPr id="34" name="Gerade Verbindung 33"/>
          <p:cNvCxnSpPr/>
          <p:nvPr/>
        </p:nvCxnSpPr>
        <p:spPr>
          <a:xfrm rot="5400000">
            <a:off x="3332329" y="2403277"/>
            <a:ext cx="360000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>
          <a:xfrm rot="5400000">
            <a:off x="3333917" y="3312000"/>
            <a:ext cx="360000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/>
          <p:nvPr/>
        </p:nvCxnSpPr>
        <p:spPr>
          <a:xfrm rot="5400000">
            <a:off x="3333917" y="4176000"/>
            <a:ext cx="360000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37"/>
          <p:cNvCxnSpPr/>
          <p:nvPr/>
        </p:nvCxnSpPr>
        <p:spPr>
          <a:xfrm rot="3600000">
            <a:off x="1929506" y="2402030"/>
            <a:ext cx="50400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38"/>
          <p:cNvCxnSpPr/>
          <p:nvPr/>
        </p:nvCxnSpPr>
        <p:spPr>
          <a:xfrm rot="18000000" flipV="1">
            <a:off x="4629253" y="2405400"/>
            <a:ext cx="50400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feld 39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Tensile</a:t>
            </a:r>
            <a:r>
              <a:rPr lang="de-DE" dirty="0" smtClean="0"/>
              <a:t> </a:t>
            </a:r>
            <a:r>
              <a:rPr lang="de-DE" dirty="0" err="1" smtClean="0"/>
              <a:t>cables</a:t>
            </a:r>
            <a:r>
              <a:rPr lang="de-DE" dirty="0" smtClean="0"/>
              <a:t> </a:t>
            </a:r>
            <a:r>
              <a:rPr lang="de-DE" dirty="0" err="1" smtClean="0"/>
              <a:t>meet</a:t>
            </a:r>
            <a:r>
              <a:rPr lang="de-DE" dirty="0" smtClean="0"/>
              <a:t> in a </a:t>
            </a:r>
            <a:r>
              <a:rPr lang="de-DE" dirty="0" err="1" smtClean="0"/>
              <a:t>special</a:t>
            </a:r>
            <a:r>
              <a:rPr lang="de-DE" dirty="0" smtClean="0"/>
              <a:t> </a:t>
            </a:r>
            <a:r>
              <a:rPr lang="de-DE" dirty="0" err="1" smtClean="0"/>
              <a:t>composite</a:t>
            </a:r>
            <a:r>
              <a:rPr lang="de-DE" dirty="0" smtClean="0"/>
              <a:t> </a:t>
            </a:r>
            <a:r>
              <a:rPr lang="de-DE" dirty="0" err="1" smtClean="0"/>
              <a:t>element</a:t>
            </a:r>
            <a:r>
              <a:rPr lang="de-DE" dirty="0" smtClean="0"/>
              <a:t> (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stronger</a:t>
            </a:r>
            <a:r>
              <a:rPr lang="de-DE" dirty="0" smtClean="0"/>
              <a:t> </a:t>
            </a:r>
            <a:r>
              <a:rPr lang="de-DE" dirty="0" err="1" smtClean="0"/>
              <a:t>vertical</a:t>
            </a:r>
            <a:r>
              <a:rPr lang="de-DE" dirty="0" smtClean="0"/>
              <a:t> </a:t>
            </a:r>
            <a:r>
              <a:rPr lang="de-DE" dirty="0" err="1" smtClean="0"/>
              <a:t>rims</a:t>
            </a:r>
            <a:r>
              <a:rPr lang="de-DE" dirty="0" smtClean="0"/>
              <a:t>)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group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bound</a:t>
            </a:r>
            <a:r>
              <a:rPr lang="de-DE" dirty="0" smtClean="0"/>
              <a:t> </a:t>
            </a:r>
            <a:r>
              <a:rPr lang="de-DE" dirty="0" err="1" smtClean="0"/>
              <a:t>together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37" name="Textfeld 36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feld 47"/>
          <p:cNvSpPr txBox="1"/>
          <p:nvPr/>
        </p:nvSpPr>
        <p:spPr>
          <a:xfrm>
            <a:off x="3066100" y="4816494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outside</a:t>
            </a:r>
            <a:endParaRPr lang="en-US" dirty="0"/>
          </a:p>
        </p:txBody>
      </p:sp>
      <p:graphicFrame>
        <p:nvGraphicFramePr>
          <p:cNvPr id="50" name="Tabelle 49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1" name="Rechteck 50"/>
          <p:cNvSpPr/>
          <p:nvPr/>
        </p:nvSpPr>
        <p:spPr>
          <a:xfrm>
            <a:off x="1728000" y="2224800"/>
            <a:ext cx="540000" cy="216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hteck 51"/>
          <p:cNvSpPr/>
          <p:nvPr/>
        </p:nvSpPr>
        <p:spPr>
          <a:xfrm>
            <a:off x="1906551" y="4013208"/>
            <a:ext cx="3276000" cy="360000"/>
          </a:xfrm>
          <a:prstGeom prst="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/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hteck 58"/>
          <p:cNvSpPr/>
          <p:nvPr/>
        </p:nvSpPr>
        <p:spPr>
          <a:xfrm>
            <a:off x="1908000" y="2224071"/>
            <a:ext cx="3276000" cy="360000"/>
          </a:xfrm>
          <a:prstGeom prst="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/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Rechteck 59"/>
          <p:cNvSpPr/>
          <p:nvPr/>
        </p:nvSpPr>
        <p:spPr>
          <a:xfrm>
            <a:off x="1906551" y="3136896"/>
            <a:ext cx="3276000" cy="360000"/>
          </a:xfrm>
          <a:prstGeom prst="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/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uppieren 14"/>
          <p:cNvGrpSpPr/>
          <p:nvPr/>
        </p:nvGrpSpPr>
        <p:grpSpPr>
          <a:xfrm>
            <a:off x="1653525" y="2336175"/>
            <a:ext cx="180000" cy="180000"/>
            <a:chOff x="1653525" y="2297097"/>
            <a:chExt cx="180000" cy="180000"/>
          </a:xfrm>
        </p:grpSpPr>
        <p:sp>
          <p:nvSpPr>
            <p:cNvPr id="62" name="Ellipse 61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ad 62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uppieren 15"/>
          <p:cNvGrpSpPr/>
          <p:nvPr/>
        </p:nvGrpSpPr>
        <p:grpSpPr>
          <a:xfrm>
            <a:off x="1653525" y="3249000"/>
            <a:ext cx="180000" cy="180000"/>
            <a:chOff x="1653525" y="2297097"/>
            <a:chExt cx="180000" cy="180000"/>
          </a:xfrm>
        </p:grpSpPr>
        <p:sp>
          <p:nvSpPr>
            <p:cNvPr id="65" name="Ellipse 64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ad 65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uppieren 18"/>
          <p:cNvGrpSpPr/>
          <p:nvPr/>
        </p:nvGrpSpPr>
        <p:grpSpPr>
          <a:xfrm>
            <a:off x="1653525" y="4125312"/>
            <a:ext cx="180000" cy="180000"/>
            <a:chOff x="1653525" y="2297097"/>
            <a:chExt cx="180000" cy="180000"/>
          </a:xfrm>
        </p:grpSpPr>
        <p:sp>
          <p:nvSpPr>
            <p:cNvPr id="68" name="Ellipse 67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ad 68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70" name="Rechteck 69"/>
          <p:cNvSpPr/>
          <p:nvPr/>
        </p:nvSpPr>
        <p:spPr>
          <a:xfrm>
            <a:off x="4798773" y="2224071"/>
            <a:ext cx="540000" cy="216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uppieren 35"/>
          <p:cNvGrpSpPr/>
          <p:nvPr/>
        </p:nvGrpSpPr>
        <p:grpSpPr>
          <a:xfrm>
            <a:off x="5231799" y="2336175"/>
            <a:ext cx="180000" cy="180000"/>
            <a:chOff x="1653525" y="2297097"/>
            <a:chExt cx="180000" cy="180000"/>
          </a:xfrm>
        </p:grpSpPr>
        <p:sp>
          <p:nvSpPr>
            <p:cNvPr id="72" name="Ellipse 71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ad 72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uppieren 38"/>
          <p:cNvGrpSpPr/>
          <p:nvPr/>
        </p:nvGrpSpPr>
        <p:grpSpPr>
          <a:xfrm>
            <a:off x="5231799" y="3246435"/>
            <a:ext cx="180000" cy="180000"/>
            <a:chOff x="1653525" y="2297097"/>
            <a:chExt cx="180000" cy="180000"/>
          </a:xfrm>
        </p:grpSpPr>
        <p:sp>
          <p:nvSpPr>
            <p:cNvPr id="75" name="Ellipse 74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ad 75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uppieren 41"/>
          <p:cNvGrpSpPr/>
          <p:nvPr/>
        </p:nvGrpSpPr>
        <p:grpSpPr>
          <a:xfrm>
            <a:off x="5231799" y="4125312"/>
            <a:ext cx="180000" cy="180000"/>
            <a:chOff x="1653525" y="2297097"/>
            <a:chExt cx="180000" cy="180000"/>
          </a:xfrm>
        </p:grpSpPr>
        <p:sp>
          <p:nvSpPr>
            <p:cNvPr id="78" name="Ellipse 77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ad 78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84" name="Textfeld 83"/>
          <p:cNvSpPr txBox="1"/>
          <p:nvPr/>
        </p:nvSpPr>
        <p:spPr>
          <a:xfrm>
            <a:off x="3074967" y="4816494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outside</a:t>
            </a:r>
            <a:endParaRPr lang="en-US" dirty="0"/>
          </a:p>
        </p:txBody>
      </p:sp>
      <p:sp>
        <p:nvSpPr>
          <p:cNvPr id="85" name="Textfeld 84"/>
          <p:cNvSpPr txBox="1"/>
          <p:nvPr/>
        </p:nvSpPr>
        <p:spPr>
          <a:xfrm>
            <a:off x="3065922" y="1493811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inside</a:t>
            </a:r>
            <a:endParaRPr lang="en-US" dirty="0"/>
          </a:p>
        </p:txBody>
      </p:sp>
      <p:cxnSp>
        <p:nvCxnSpPr>
          <p:cNvPr id="34" name="Gerade Verbindung 33"/>
          <p:cNvCxnSpPr/>
          <p:nvPr/>
        </p:nvCxnSpPr>
        <p:spPr>
          <a:xfrm rot="5400000">
            <a:off x="3332329" y="2403277"/>
            <a:ext cx="360000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>
          <a:xfrm rot="5400000">
            <a:off x="3333917" y="3312000"/>
            <a:ext cx="360000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/>
          <p:nvPr/>
        </p:nvCxnSpPr>
        <p:spPr>
          <a:xfrm rot="5400000">
            <a:off x="3333917" y="4176000"/>
            <a:ext cx="360000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37"/>
          <p:cNvCxnSpPr/>
          <p:nvPr/>
        </p:nvCxnSpPr>
        <p:spPr>
          <a:xfrm rot="3600000">
            <a:off x="1929506" y="2402030"/>
            <a:ext cx="50400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38"/>
          <p:cNvCxnSpPr/>
          <p:nvPr/>
        </p:nvCxnSpPr>
        <p:spPr>
          <a:xfrm rot="18000000" flipV="1">
            <a:off x="4629253" y="2405400"/>
            <a:ext cx="50400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rapezoid 36"/>
          <p:cNvSpPr/>
          <p:nvPr/>
        </p:nvSpPr>
        <p:spPr>
          <a:xfrm flipV="1">
            <a:off x="2022669" y="2085201"/>
            <a:ext cx="3024000" cy="504000"/>
          </a:xfrm>
          <a:prstGeom prst="trapezoid">
            <a:avLst>
              <a:gd name="adj" fmla="val 53510"/>
            </a:avLst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feld 40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Only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upper</a:t>
            </a:r>
            <a:r>
              <a:rPr lang="de-DE" dirty="0" smtClean="0"/>
              <a:t> </a:t>
            </a:r>
            <a:r>
              <a:rPr lang="de-DE" dirty="0" err="1" smtClean="0"/>
              <a:t>tile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removed</a:t>
            </a:r>
            <a:r>
              <a:rPr lang="de-DE" dirty="0" smtClean="0"/>
              <a:t>. </a:t>
            </a:r>
            <a:r>
              <a:rPr lang="de-DE" dirty="0" err="1" smtClean="0"/>
              <a:t>It‘s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only</a:t>
            </a:r>
            <a:r>
              <a:rPr lang="de-DE" dirty="0" smtClean="0"/>
              <a:t> </a:t>
            </a:r>
            <a:r>
              <a:rPr lang="de-DE" dirty="0" err="1" smtClean="0"/>
              <a:t>tile</a:t>
            </a:r>
            <a:r>
              <a:rPr lang="de-DE" dirty="0" smtClean="0"/>
              <a:t> </a:t>
            </a:r>
            <a:r>
              <a:rPr lang="de-DE" dirty="0" err="1" smtClean="0"/>
              <a:t>held</a:t>
            </a:r>
            <a:r>
              <a:rPr lang="de-DE" dirty="0" smtClean="0"/>
              <a:t> in </a:t>
            </a:r>
            <a:r>
              <a:rPr lang="de-DE" dirty="0" err="1" smtClean="0"/>
              <a:t>place</a:t>
            </a:r>
            <a:r>
              <a:rPr lang="de-DE" dirty="0" smtClean="0"/>
              <a:t> just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centrifugal</a:t>
            </a:r>
            <a:r>
              <a:rPr lang="de-DE" dirty="0" smtClean="0"/>
              <a:t> </a:t>
            </a:r>
            <a:r>
              <a:rPr lang="de-DE" dirty="0" err="1" smtClean="0"/>
              <a:t>force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40" name="Textfeld 39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hteck 50"/>
          <p:cNvSpPr/>
          <p:nvPr/>
        </p:nvSpPr>
        <p:spPr>
          <a:xfrm>
            <a:off x="1728000" y="2224800"/>
            <a:ext cx="540000" cy="216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feld 47"/>
          <p:cNvSpPr txBox="1"/>
          <p:nvPr/>
        </p:nvSpPr>
        <p:spPr>
          <a:xfrm>
            <a:off x="3066100" y="4816494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outside</a:t>
            </a:r>
            <a:endParaRPr lang="en-US" dirty="0"/>
          </a:p>
        </p:txBody>
      </p:sp>
      <p:graphicFrame>
        <p:nvGraphicFramePr>
          <p:cNvPr id="50" name="Tabelle 49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2" name="Rechteck 51"/>
          <p:cNvSpPr/>
          <p:nvPr/>
        </p:nvSpPr>
        <p:spPr>
          <a:xfrm>
            <a:off x="1906551" y="4013208"/>
            <a:ext cx="3276000" cy="360000"/>
          </a:xfrm>
          <a:prstGeom prst="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/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hteck 58"/>
          <p:cNvSpPr/>
          <p:nvPr/>
        </p:nvSpPr>
        <p:spPr>
          <a:xfrm>
            <a:off x="1908000" y="2224071"/>
            <a:ext cx="3276000" cy="360000"/>
          </a:xfrm>
          <a:prstGeom prst="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/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Rechteck 59"/>
          <p:cNvSpPr/>
          <p:nvPr/>
        </p:nvSpPr>
        <p:spPr>
          <a:xfrm>
            <a:off x="1906551" y="3136896"/>
            <a:ext cx="3276000" cy="360000"/>
          </a:xfrm>
          <a:prstGeom prst="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/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uppieren 14"/>
          <p:cNvGrpSpPr/>
          <p:nvPr/>
        </p:nvGrpSpPr>
        <p:grpSpPr>
          <a:xfrm>
            <a:off x="1653525" y="2336175"/>
            <a:ext cx="180000" cy="180000"/>
            <a:chOff x="1653525" y="2297097"/>
            <a:chExt cx="180000" cy="180000"/>
          </a:xfrm>
        </p:grpSpPr>
        <p:sp>
          <p:nvSpPr>
            <p:cNvPr id="62" name="Ellipse 61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ad 62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uppieren 15"/>
          <p:cNvGrpSpPr/>
          <p:nvPr/>
        </p:nvGrpSpPr>
        <p:grpSpPr>
          <a:xfrm>
            <a:off x="1653525" y="3249000"/>
            <a:ext cx="180000" cy="180000"/>
            <a:chOff x="1653525" y="2297097"/>
            <a:chExt cx="180000" cy="180000"/>
          </a:xfrm>
        </p:grpSpPr>
        <p:sp>
          <p:nvSpPr>
            <p:cNvPr id="65" name="Ellipse 64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ad 65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uppieren 18"/>
          <p:cNvGrpSpPr/>
          <p:nvPr/>
        </p:nvGrpSpPr>
        <p:grpSpPr>
          <a:xfrm>
            <a:off x="1653525" y="4125312"/>
            <a:ext cx="180000" cy="180000"/>
            <a:chOff x="1653525" y="2297097"/>
            <a:chExt cx="180000" cy="180000"/>
          </a:xfrm>
        </p:grpSpPr>
        <p:sp>
          <p:nvSpPr>
            <p:cNvPr id="68" name="Ellipse 67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ad 68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70" name="Rechteck 69"/>
          <p:cNvSpPr/>
          <p:nvPr/>
        </p:nvSpPr>
        <p:spPr>
          <a:xfrm>
            <a:off x="4798773" y="2224071"/>
            <a:ext cx="540000" cy="216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uppieren 35"/>
          <p:cNvGrpSpPr/>
          <p:nvPr/>
        </p:nvGrpSpPr>
        <p:grpSpPr>
          <a:xfrm>
            <a:off x="5231799" y="2336175"/>
            <a:ext cx="180000" cy="180000"/>
            <a:chOff x="1653525" y="2297097"/>
            <a:chExt cx="180000" cy="180000"/>
          </a:xfrm>
        </p:grpSpPr>
        <p:sp>
          <p:nvSpPr>
            <p:cNvPr id="72" name="Ellipse 71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ad 72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uppieren 38"/>
          <p:cNvGrpSpPr/>
          <p:nvPr/>
        </p:nvGrpSpPr>
        <p:grpSpPr>
          <a:xfrm>
            <a:off x="5231799" y="3246435"/>
            <a:ext cx="180000" cy="180000"/>
            <a:chOff x="1653525" y="2297097"/>
            <a:chExt cx="180000" cy="180000"/>
          </a:xfrm>
        </p:grpSpPr>
        <p:sp>
          <p:nvSpPr>
            <p:cNvPr id="75" name="Ellipse 74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ad 75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uppieren 41"/>
          <p:cNvGrpSpPr/>
          <p:nvPr/>
        </p:nvGrpSpPr>
        <p:grpSpPr>
          <a:xfrm>
            <a:off x="5231799" y="4125312"/>
            <a:ext cx="180000" cy="180000"/>
            <a:chOff x="1653525" y="2297097"/>
            <a:chExt cx="180000" cy="180000"/>
          </a:xfrm>
        </p:grpSpPr>
        <p:sp>
          <p:nvSpPr>
            <p:cNvPr id="78" name="Ellipse 77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ad 78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84" name="Textfeld 83"/>
          <p:cNvSpPr txBox="1"/>
          <p:nvPr/>
        </p:nvSpPr>
        <p:spPr>
          <a:xfrm>
            <a:off x="3074967" y="4816494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outside</a:t>
            </a:r>
            <a:endParaRPr lang="en-US" dirty="0"/>
          </a:p>
        </p:txBody>
      </p:sp>
      <p:sp>
        <p:nvSpPr>
          <p:cNvPr id="85" name="Textfeld 84"/>
          <p:cNvSpPr txBox="1"/>
          <p:nvPr/>
        </p:nvSpPr>
        <p:spPr>
          <a:xfrm>
            <a:off x="3065922" y="1493811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inside</a:t>
            </a:r>
            <a:endParaRPr lang="en-US" dirty="0"/>
          </a:p>
        </p:txBody>
      </p:sp>
      <p:sp>
        <p:nvSpPr>
          <p:cNvPr id="86" name="Textfeld 85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Sides a &amp; d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hexagon</a:t>
            </a:r>
            <a:r>
              <a:rPr lang="de-DE" dirty="0" smtClean="0"/>
              <a:t> </a:t>
            </a:r>
            <a:r>
              <a:rPr lang="de-DE" dirty="0" err="1" smtClean="0"/>
              <a:t>connect</a:t>
            </a:r>
            <a:r>
              <a:rPr lang="de-DE" dirty="0" smtClean="0"/>
              <a:t> via </a:t>
            </a:r>
            <a:r>
              <a:rPr lang="de-DE" dirty="0" err="1" smtClean="0"/>
              <a:t>boreholes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reel</a:t>
            </a:r>
            <a:r>
              <a:rPr lang="de-DE" dirty="0" smtClean="0"/>
              <a:t> 1, </a:t>
            </a:r>
            <a:r>
              <a:rPr lang="de-DE" dirty="0" err="1" smtClean="0"/>
              <a:t>binding</a:t>
            </a:r>
            <a:r>
              <a:rPr lang="de-DE" dirty="0" smtClean="0"/>
              <a:t> </a:t>
            </a:r>
            <a:r>
              <a:rPr lang="de-DE" dirty="0" err="1" smtClean="0"/>
              <a:t>together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upper</a:t>
            </a:r>
            <a:r>
              <a:rPr lang="de-DE" dirty="0" smtClean="0"/>
              <a:t> </a:t>
            </a:r>
            <a:r>
              <a:rPr lang="de-DE" dirty="0" err="1" smtClean="0"/>
              <a:t>tiles</a:t>
            </a:r>
            <a:r>
              <a:rPr lang="de-DE" dirty="0" smtClean="0"/>
              <a:t>.</a:t>
            </a:r>
            <a:endParaRPr lang="en-US" dirty="0"/>
          </a:p>
        </p:txBody>
      </p:sp>
      <p:cxnSp>
        <p:nvCxnSpPr>
          <p:cNvPr id="34" name="Gerade Verbindung 33"/>
          <p:cNvCxnSpPr/>
          <p:nvPr/>
        </p:nvCxnSpPr>
        <p:spPr>
          <a:xfrm rot="5400000">
            <a:off x="3332329" y="2403277"/>
            <a:ext cx="360000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>
          <a:xfrm rot="5400000">
            <a:off x="3333917" y="3312000"/>
            <a:ext cx="360000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/>
          <p:nvPr/>
        </p:nvCxnSpPr>
        <p:spPr>
          <a:xfrm rot="5400000">
            <a:off x="3333917" y="4176000"/>
            <a:ext cx="360000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37"/>
          <p:cNvCxnSpPr/>
          <p:nvPr/>
        </p:nvCxnSpPr>
        <p:spPr>
          <a:xfrm rot="3600000">
            <a:off x="1929506" y="2402030"/>
            <a:ext cx="50400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38"/>
          <p:cNvCxnSpPr/>
          <p:nvPr/>
        </p:nvCxnSpPr>
        <p:spPr>
          <a:xfrm rot="18000000" flipV="1">
            <a:off x="4629253" y="2405400"/>
            <a:ext cx="50400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krümmte Verbindung 39"/>
          <p:cNvCxnSpPr>
            <a:cxnSpLocks noChangeAspect="1"/>
          </p:cNvCxnSpPr>
          <p:nvPr/>
        </p:nvCxnSpPr>
        <p:spPr>
          <a:xfrm>
            <a:off x="1833525" y="2449305"/>
            <a:ext cx="432000" cy="432000"/>
          </a:xfrm>
          <a:prstGeom prst="curvedConnector3">
            <a:avLst>
              <a:gd name="adj1" fmla="val 50000"/>
            </a:avLst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krümmte Verbindung 44"/>
          <p:cNvCxnSpPr>
            <a:cxnSpLocks noChangeAspect="1"/>
          </p:cNvCxnSpPr>
          <p:nvPr/>
        </p:nvCxnSpPr>
        <p:spPr>
          <a:xfrm flipH="1">
            <a:off x="4791078" y="2443149"/>
            <a:ext cx="432000" cy="432000"/>
          </a:xfrm>
          <a:prstGeom prst="curvedConnector3">
            <a:avLst>
              <a:gd name="adj1" fmla="val 50000"/>
            </a:avLst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krümmte Verbindung 43"/>
          <p:cNvCxnSpPr>
            <a:cxnSpLocks noChangeAspect="1"/>
          </p:cNvCxnSpPr>
          <p:nvPr/>
        </p:nvCxnSpPr>
        <p:spPr>
          <a:xfrm flipH="1">
            <a:off x="4797234" y="2443149"/>
            <a:ext cx="432000" cy="432000"/>
          </a:xfrm>
          <a:prstGeom prst="curvedConnector3">
            <a:avLst>
              <a:gd name="adj1" fmla="val 50000"/>
            </a:avLst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krümmte Verbindung 41"/>
          <p:cNvCxnSpPr>
            <a:cxnSpLocks noChangeAspect="1"/>
          </p:cNvCxnSpPr>
          <p:nvPr/>
        </p:nvCxnSpPr>
        <p:spPr>
          <a:xfrm>
            <a:off x="1833525" y="2443149"/>
            <a:ext cx="432000" cy="432000"/>
          </a:xfrm>
          <a:prstGeom prst="curvedConnector3">
            <a:avLst>
              <a:gd name="adj1" fmla="val 50000"/>
            </a:avLst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46"/>
          <p:cNvCxnSpPr/>
          <p:nvPr/>
        </p:nvCxnSpPr>
        <p:spPr>
          <a:xfrm rot="10800000">
            <a:off x="2268002" y="2881306"/>
            <a:ext cx="252307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Zylinder 42"/>
          <p:cNvSpPr/>
          <p:nvPr/>
        </p:nvSpPr>
        <p:spPr>
          <a:xfrm>
            <a:off x="2381220" y="2632383"/>
            <a:ext cx="612000" cy="432000"/>
          </a:xfrm>
          <a:prstGeom prst="can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/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1</a:t>
            </a:r>
            <a:endParaRPr lang="en-US" dirty="0"/>
          </a:p>
        </p:txBody>
      </p:sp>
      <p:sp>
        <p:nvSpPr>
          <p:cNvPr id="56" name="Trapezoid 55"/>
          <p:cNvSpPr/>
          <p:nvPr/>
        </p:nvSpPr>
        <p:spPr>
          <a:xfrm flipV="1">
            <a:off x="2022669" y="2085201"/>
            <a:ext cx="3024000" cy="504000"/>
          </a:xfrm>
          <a:prstGeom prst="trapezoid">
            <a:avLst>
              <a:gd name="adj" fmla="val 53510"/>
            </a:avLst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Sechseck 56"/>
          <p:cNvSpPr>
            <a:spLocks noChangeAspect="1"/>
          </p:cNvSpPr>
          <p:nvPr/>
        </p:nvSpPr>
        <p:spPr>
          <a:xfrm>
            <a:off x="6689754" y="654012"/>
            <a:ext cx="1591057" cy="1371600"/>
          </a:xfrm>
          <a:prstGeom prst="hexagon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" name="Gerade Verbindung 70"/>
          <p:cNvCxnSpPr>
            <a:cxnSpLocks noChangeAspect="1"/>
          </p:cNvCxnSpPr>
          <p:nvPr/>
        </p:nvCxnSpPr>
        <p:spPr>
          <a:xfrm flipV="1">
            <a:off x="6908835" y="982629"/>
            <a:ext cx="1180680" cy="68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Ellipse 57"/>
          <p:cNvSpPr>
            <a:spLocks noChangeAspect="1"/>
          </p:cNvSpPr>
          <p:nvPr/>
        </p:nvSpPr>
        <p:spPr>
          <a:xfrm>
            <a:off x="6950475" y="1352889"/>
            <a:ext cx="360000" cy="3600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1</a:t>
            </a:r>
            <a:endParaRPr lang="en-US" dirty="0"/>
          </a:p>
        </p:txBody>
      </p:sp>
      <p:cxnSp>
        <p:nvCxnSpPr>
          <p:cNvPr id="89" name="Gerade Verbindung 88"/>
          <p:cNvCxnSpPr>
            <a:cxnSpLocks noChangeAspect="1"/>
          </p:cNvCxnSpPr>
          <p:nvPr/>
        </p:nvCxnSpPr>
        <p:spPr>
          <a:xfrm rot="-7200000" flipV="1">
            <a:off x="6895557" y="1017256"/>
            <a:ext cx="1180680" cy="684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Gerade Verbindung 89"/>
          <p:cNvCxnSpPr>
            <a:cxnSpLocks noChangeAspect="1"/>
          </p:cNvCxnSpPr>
          <p:nvPr/>
        </p:nvCxnSpPr>
        <p:spPr>
          <a:xfrm rot="-3600000" flipV="1">
            <a:off x="6909843" y="1030775"/>
            <a:ext cx="1180680" cy="684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Ellipse 60"/>
          <p:cNvSpPr>
            <a:spLocks noChangeAspect="1"/>
          </p:cNvSpPr>
          <p:nvPr/>
        </p:nvSpPr>
        <p:spPr>
          <a:xfrm>
            <a:off x="7680735" y="1384272"/>
            <a:ext cx="360000" cy="3600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2</a:t>
            </a:r>
            <a:endParaRPr lang="en-US" dirty="0"/>
          </a:p>
        </p:txBody>
      </p:sp>
      <p:sp>
        <p:nvSpPr>
          <p:cNvPr id="64" name="Ellipse 63"/>
          <p:cNvSpPr>
            <a:spLocks noChangeAspect="1"/>
          </p:cNvSpPr>
          <p:nvPr/>
        </p:nvSpPr>
        <p:spPr>
          <a:xfrm>
            <a:off x="7310475" y="768681"/>
            <a:ext cx="360000" cy="3600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3</a:t>
            </a:r>
            <a:endParaRPr lang="en-US" dirty="0"/>
          </a:p>
        </p:txBody>
      </p:sp>
      <p:sp>
        <p:nvSpPr>
          <p:cNvPr id="49" name="Textfeld 48"/>
          <p:cNvSpPr txBox="1"/>
          <p:nvPr/>
        </p:nvSpPr>
        <p:spPr>
          <a:xfrm>
            <a:off x="6613558" y="1530324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a</a:t>
            </a:r>
            <a:endParaRPr lang="en-US" dirty="0"/>
          </a:p>
        </p:txBody>
      </p:sp>
      <p:sp>
        <p:nvSpPr>
          <p:cNvPr id="53" name="Textfeld 52"/>
          <p:cNvSpPr txBox="1"/>
          <p:nvPr/>
        </p:nvSpPr>
        <p:spPr>
          <a:xfrm>
            <a:off x="7332598" y="196848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b</a:t>
            </a:r>
            <a:endParaRPr lang="en-US" dirty="0"/>
          </a:p>
        </p:txBody>
      </p:sp>
      <p:sp>
        <p:nvSpPr>
          <p:cNvPr id="54" name="Textfeld 53"/>
          <p:cNvSpPr txBox="1"/>
          <p:nvPr/>
        </p:nvSpPr>
        <p:spPr>
          <a:xfrm>
            <a:off x="8050389" y="1526122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c</a:t>
            </a:r>
            <a:endParaRPr lang="en-US" dirty="0"/>
          </a:p>
        </p:txBody>
      </p:sp>
      <p:sp>
        <p:nvSpPr>
          <p:cNvPr id="55" name="Textfeld 54"/>
          <p:cNvSpPr txBox="1"/>
          <p:nvPr/>
        </p:nvSpPr>
        <p:spPr>
          <a:xfrm>
            <a:off x="8077248" y="75934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d</a:t>
            </a:r>
            <a:endParaRPr lang="en-US" dirty="0"/>
          </a:p>
        </p:txBody>
      </p:sp>
      <p:sp>
        <p:nvSpPr>
          <p:cNvPr id="67" name="Textfeld 66"/>
          <p:cNvSpPr txBox="1"/>
          <p:nvPr/>
        </p:nvSpPr>
        <p:spPr>
          <a:xfrm>
            <a:off x="7339010" y="32119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e</a:t>
            </a:r>
            <a:endParaRPr lang="en-US" dirty="0"/>
          </a:p>
        </p:txBody>
      </p:sp>
      <p:sp>
        <p:nvSpPr>
          <p:cNvPr id="74" name="Textfeld 73"/>
          <p:cNvSpPr txBox="1"/>
          <p:nvPr/>
        </p:nvSpPr>
        <p:spPr>
          <a:xfrm>
            <a:off x="6653634" y="722836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f</a:t>
            </a:r>
            <a:endParaRPr lang="en-US" dirty="0"/>
          </a:p>
        </p:txBody>
      </p:sp>
      <p:sp>
        <p:nvSpPr>
          <p:cNvPr id="77" name="Textfeld 76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hteck 50"/>
          <p:cNvSpPr/>
          <p:nvPr/>
        </p:nvSpPr>
        <p:spPr>
          <a:xfrm>
            <a:off x="1728000" y="2224800"/>
            <a:ext cx="540000" cy="216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feld 47"/>
          <p:cNvSpPr txBox="1"/>
          <p:nvPr/>
        </p:nvSpPr>
        <p:spPr>
          <a:xfrm>
            <a:off x="3066100" y="4816494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outside</a:t>
            </a:r>
            <a:endParaRPr lang="en-US" dirty="0"/>
          </a:p>
        </p:txBody>
      </p:sp>
      <p:graphicFrame>
        <p:nvGraphicFramePr>
          <p:cNvPr id="50" name="Tabelle 49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2" name="Rechteck 51"/>
          <p:cNvSpPr/>
          <p:nvPr/>
        </p:nvSpPr>
        <p:spPr>
          <a:xfrm>
            <a:off x="1906551" y="4013208"/>
            <a:ext cx="3276000" cy="360000"/>
          </a:xfrm>
          <a:prstGeom prst="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/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hteck 58"/>
          <p:cNvSpPr/>
          <p:nvPr/>
        </p:nvSpPr>
        <p:spPr>
          <a:xfrm>
            <a:off x="1908000" y="2224071"/>
            <a:ext cx="3276000" cy="360000"/>
          </a:xfrm>
          <a:prstGeom prst="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/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Rechteck 59"/>
          <p:cNvSpPr/>
          <p:nvPr/>
        </p:nvSpPr>
        <p:spPr>
          <a:xfrm>
            <a:off x="1906551" y="3136896"/>
            <a:ext cx="3276000" cy="360000"/>
          </a:xfrm>
          <a:prstGeom prst="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/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uppieren 14"/>
          <p:cNvGrpSpPr/>
          <p:nvPr/>
        </p:nvGrpSpPr>
        <p:grpSpPr>
          <a:xfrm>
            <a:off x="1653525" y="2336175"/>
            <a:ext cx="180000" cy="180000"/>
            <a:chOff x="1653525" y="2297097"/>
            <a:chExt cx="180000" cy="180000"/>
          </a:xfrm>
        </p:grpSpPr>
        <p:sp>
          <p:nvSpPr>
            <p:cNvPr id="62" name="Ellipse 61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ad 62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uppieren 15"/>
          <p:cNvGrpSpPr/>
          <p:nvPr/>
        </p:nvGrpSpPr>
        <p:grpSpPr>
          <a:xfrm>
            <a:off x="1653525" y="3249000"/>
            <a:ext cx="180000" cy="180000"/>
            <a:chOff x="1653525" y="2297097"/>
            <a:chExt cx="180000" cy="180000"/>
          </a:xfrm>
        </p:grpSpPr>
        <p:sp>
          <p:nvSpPr>
            <p:cNvPr id="65" name="Ellipse 64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ad 65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uppieren 18"/>
          <p:cNvGrpSpPr/>
          <p:nvPr/>
        </p:nvGrpSpPr>
        <p:grpSpPr>
          <a:xfrm>
            <a:off x="1653525" y="4125312"/>
            <a:ext cx="180000" cy="180000"/>
            <a:chOff x="1653525" y="2297097"/>
            <a:chExt cx="180000" cy="180000"/>
          </a:xfrm>
        </p:grpSpPr>
        <p:sp>
          <p:nvSpPr>
            <p:cNvPr id="68" name="Ellipse 67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ad 68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70" name="Rechteck 69"/>
          <p:cNvSpPr/>
          <p:nvPr/>
        </p:nvSpPr>
        <p:spPr>
          <a:xfrm>
            <a:off x="4798773" y="2224071"/>
            <a:ext cx="540000" cy="216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uppieren 35"/>
          <p:cNvGrpSpPr/>
          <p:nvPr/>
        </p:nvGrpSpPr>
        <p:grpSpPr>
          <a:xfrm>
            <a:off x="5231799" y="2336175"/>
            <a:ext cx="180000" cy="180000"/>
            <a:chOff x="1653525" y="2297097"/>
            <a:chExt cx="180000" cy="180000"/>
          </a:xfrm>
        </p:grpSpPr>
        <p:sp>
          <p:nvSpPr>
            <p:cNvPr id="72" name="Ellipse 71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ad 72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uppieren 41"/>
          <p:cNvGrpSpPr/>
          <p:nvPr/>
        </p:nvGrpSpPr>
        <p:grpSpPr>
          <a:xfrm>
            <a:off x="5231799" y="4125312"/>
            <a:ext cx="180000" cy="180000"/>
            <a:chOff x="1653525" y="2297097"/>
            <a:chExt cx="180000" cy="180000"/>
          </a:xfrm>
        </p:grpSpPr>
        <p:sp>
          <p:nvSpPr>
            <p:cNvPr id="78" name="Ellipse 77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ad 78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84" name="Textfeld 83"/>
          <p:cNvSpPr txBox="1"/>
          <p:nvPr/>
        </p:nvSpPr>
        <p:spPr>
          <a:xfrm>
            <a:off x="3074967" y="4816494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outside</a:t>
            </a:r>
            <a:endParaRPr lang="en-US" dirty="0"/>
          </a:p>
        </p:txBody>
      </p:sp>
      <p:sp>
        <p:nvSpPr>
          <p:cNvPr id="85" name="Textfeld 84"/>
          <p:cNvSpPr txBox="1"/>
          <p:nvPr/>
        </p:nvSpPr>
        <p:spPr>
          <a:xfrm>
            <a:off x="3065922" y="1493811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inside</a:t>
            </a:r>
            <a:endParaRPr lang="en-US" dirty="0"/>
          </a:p>
        </p:txBody>
      </p:sp>
      <p:cxnSp>
        <p:nvCxnSpPr>
          <p:cNvPr id="34" name="Gerade Verbindung 33"/>
          <p:cNvCxnSpPr/>
          <p:nvPr/>
        </p:nvCxnSpPr>
        <p:spPr>
          <a:xfrm rot="5400000">
            <a:off x="3332329" y="2403277"/>
            <a:ext cx="360000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>
          <a:xfrm rot="5400000">
            <a:off x="3333917" y="3312000"/>
            <a:ext cx="360000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/>
          <p:nvPr/>
        </p:nvCxnSpPr>
        <p:spPr>
          <a:xfrm rot="5400000">
            <a:off x="3333917" y="4176000"/>
            <a:ext cx="360000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37"/>
          <p:cNvCxnSpPr/>
          <p:nvPr/>
        </p:nvCxnSpPr>
        <p:spPr>
          <a:xfrm rot="3600000">
            <a:off x="1929506" y="2402030"/>
            <a:ext cx="50400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38"/>
          <p:cNvCxnSpPr/>
          <p:nvPr/>
        </p:nvCxnSpPr>
        <p:spPr>
          <a:xfrm rot="18000000" flipV="1">
            <a:off x="4629253" y="2405400"/>
            <a:ext cx="50400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46"/>
          <p:cNvCxnSpPr/>
          <p:nvPr/>
        </p:nvCxnSpPr>
        <p:spPr>
          <a:xfrm rot="10800000">
            <a:off x="2304515" y="2881306"/>
            <a:ext cx="252307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Zylinder 42"/>
          <p:cNvSpPr/>
          <p:nvPr/>
        </p:nvSpPr>
        <p:spPr>
          <a:xfrm>
            <a:off x="3193227" y="2632383"/>
            <a:ext cx="612000" cy="432000"/>
          </a:xfrm>
          <a:prstGeom prst="can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/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2</a:t>
            </a:r>
            <a:endParaRPr lang="en-US" dirty="0"/>
          </a:p>
        </p:txBody>
      </p:sp>
      <p:cxnSp>
        <p:nvCxnSpPr>
          <p:cNvPr id="49" name="Gekrümmte Verbindung 48"/>
          <p:cNvCxnSpPr>
            <a:cxnSpLocks noChangeAspect="1"/>
          </p:cNvCxnSpPr>
          <p:nvPr/>
        </p:nvCxnSpPr>
        <p:spPr>
          <a:xfrm flipH="1">
            <a:off x="1833525" y="2881305"/>
            <a:ext cx="457200" cy="457200"/>
          </a:xfrm>
          <a:prstGeom prst="curvedConnector3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krümmte Verbindung 45"/>
          <p:cNvCxnSpPr>
            <a:cxnSpLocks noChangeAspect="1"/>
          </p:cNvCxnSpPr>
          <p:nvPr/>
        </p:nvCxnSpPr>
        <p:spPr>
          <a:xfrm flipH="1">
            <a:off x="1833525" y="2881305"/>
            <a:ext cx="457200" cy="457200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krümmte Verbindung 52"/>
          <p:cNvCxnSpPr>
            <a:cxnSpLocks noChangeAspect="1"/>
          </p:cNvCxnSpPr>
          <p:nvPr/>
        </p:nvCxnSpPr>
        <p:spPr>
          <a:xfrm>
            <a:off x="4808547" y="2881305"/>
            <a:ext cx="457200" cy="457200"/>
          </a:xfrm>
          <a:prstGeom prst="curvedConnector3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krümmte Verbindung 53"/>
          <p:cNvCxnSpPr>
            <a:cxnSpLocks noChangeAspect="1"/>
          </p:cNvCxnSpPr>
          <p:nvPr/>
        </p:nvCxnSpPr>
        <p:spPr>
          <a:xfrm>
            <a:off x="4808547" y="2881305"/>
            <a:ext cx="457200" cy="457200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rapezoid 54"/>
          <p:cNvSpPr/>
          <p:nvPr/>
        </p:nvSpPr>
        <p:spPr>
          <a:xfrm flipV="1">
            <a:off x="2022669" y="2085201"/>
            <a:ext cx="3024000" cy="504000"/>
          </a:xfrm>
          <a:prstGeom prst="trapezoid">
            <a:avLst>
              <a:gd name="adj" fmla="val 53510"/>
            </a:avLst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Sechseck 55"/>
          <p:cNvSpPr>
            <a:spLocks noChangeAspect="1"/>
          </p:cNvSpPr>
          <p:nvPr/>
        </p:nvSpPr>
        <p:spPr>
          <a:xfrm>
            <a:off x="6689754" y="654012"/>
            <a:ext cx="1591057" cy="1371600"/>
          </a:xfrm>
          <a:prstGeom prst="hexagon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Gerade Verbindung 56"/>
          <p:cNvCxnSpPr>
            <a:cxnSpLocks noChangeAspect="1"/>
          </p:cNvCxnSpPr>
          <p:nvPr/>
        </p:nvCxnSpPr>
        <p:spPr>
          <a:xfrm flipV="1">
            <a:off x="6908835" y="982629"/>
            <a:ext cx="1180680" cy="684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Ellipse 57"/>
          <p:cNvSpPr>
            <a:spLocks noChangeAspect="1"/>
          </p:cNvSpPr>
          <p:nvPr/>
        </p:nvSpPr>
        <p:spPr>
          <a:xfrm>
            <a:off x="6950475" y="1352889"/>
            <a:ext cx="360000" cy="3600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1</a:t>
            </a:r>
            <a:endParaRPr lang="en-US" dirty="0"/>
          </a:p>
        </p:txBody>
      </p:sp>
      <p:cxnSp>
        <p:nvCxnSpPr>
          <p:cNvPr id="61" name="Gerade Verbindung 60"/>
          <p:cNvCxnSpPr>
            <a:cxnSpLocks noChangeAspect="1"/>
          </p:cNvCxnSpPr>
          <p:nvPr/>
        </p:nvCxnSpPr>
        <p:spPr>
          <a:xfrm rot="-7200000" flipV="1">
            <a:off x="6895557" y="1017256"/>
            <a:ext cx="1180680" cy="68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rade Verbindung 63"/>
          <p:cNvCxnSpPr>
            <a:cxnSpLocks noChangeAspect="1"/>
          </p:cNvCxnSpPr>
          <p:nvPr/>
        </p:nvCxnSpPr>
        <p:spPr>
          <a:xfrm rot="-3600000" flipV="1">
            <a:off x="6909843" y="1030775"/>
            <a:ext cx="1180680" cy="684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Ellipse 66"/>
          <p:cNvSpPr>
            <a:spLocks noChangeAspect="1"/>
          </p:cNvSpPr>
          <p:nvPr/>
        </p:nvSpPr>
        <p:spPr>
          <a:xfrm>
            <a:off x="7680735" y="1384272"/>
            <a:ext cx="360000" cy="3600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2</a:t>
            </a:r>
            <a:endParaRPr lang="en-US" dirty="0"/>
          </a:p>
        </p:txBody>
      </p:sp>
      <p:sp>
        <p:nvSpPr>
          <p:cNvPr id="71" name="Ellipse 70"/>
          <p:cNvSpPr>
            <a:spLocks noChangeAspect="1"/>
          </p:cNvSpPr>
          <p:nvPr/>
        </p:nvSpPr>
        <p:spPr>
          <a:xfrm>
            <a:off x="7310475" y="768681"/>
            <a:ext cx="360000" cy="3600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3</a:t>
            </a:r>
            <a:endParaRPr lang="en-US" dirty="0"/>
          </a:p>
        </p:txBody>
      </p:sp>
      <p:sp>
        <p:nvSpPr>
          <p:cNvPr id="74" name="Textfeld 73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Sides c &amp; f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hexagon</a:t>
            </a:r>
            <a:r>
              <a:rPr lang="de-DE" dirty="0" smtClean="0"/>
              <a:t> </a:t>
            </a:r>
            <a:r>
              <a:rPr lang="de-DE" dirty="0" err="1" smtClean="0"/>
              <a:t>connect</a:t>
            </a:r>
            <a:r>
              <a:rPr lang="de-DE" dirty="0" smtClean="0"/>
              <a:t> via </a:t>
            </a:r>
            <a:r>
              <a:rPr lang="de-DE" dirty="0" err="1" smtClean="0"/>
              <a:t>boreholes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reel</a:t>
            </a:r>
            <a:r>
              <a:rPr lang="de-DE" dirty="0" smtClean="0"/>
              <a:t> 2, </a:t>
            </a:r>
            <a:r>
              <a:rPr lang="de-DE" dirty="0" err="1" smtClean="0"/>
              <a:t>binding</a:t>
            </a:r>
            <a:r>
              <a:rPr lang="de-DE" dirty="0" smtClean="0"/>
              <a:t> </a:t>
            </a:r>
            <a:r>
              <a:rPr lang="de-DE" dirty="0" err="1" smtClean="0"/>
              <a:t>together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middle</a:t>
            </a:r>
            <a:r>
              <a:rPr lang="de-DE" dirty="0" smtClean="0"/>
              <a:t> </a:t>
            </a:r>
            <a:r>
              <a:rPr lang="de-DE" dirty="0" err="1" smtClean="0"/>
              <a:t>tiles</a:t>
            </a:r>
            <a:r>
              <a:rPr lang="de-DE" dirty="0" smtClean="0"/>
              <a:t>.</a:t>
            </a:r>
            <a:endParaRPr lang="en-US" dirty="0"/>
          </a:p>
        </p:txBody>
      </p:sp>
      <p:grpSp>
        <p:nvGrpSpPr>
          <p:cNvPr id="6" name="Gruppieren 38"/>
          <p:cNvGrpSpPr/>
          <p:nvPr/>
        </p:nvGrpSpPr>
        <p:grpSpPr>
          <a:xfrm>
            <a:off x="5231799" y="3246435"/>
            <a:ext cx="180000" cy="180000"/>
            <a:chOff x="1653525" y="2297097"/>
            <a:chExt cx="180000" cy="180000"/>
          </a:xfrm>
        </p:grpSpPr>
        <p:sp>
          <p:nvSpPr>
            <p:cNvPr id="75" name="Ellipse 74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ad 75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77" name="Textfeld 76"/>
          <p:cNvSpPr txBox="1"/>
          <p:nvPr/>
        </p:nvSpPr>
        <p:spPr>
          <a:xfrm>
            <a:off x="6613558" y="1530324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a</a:t>
            </a:r>
            <a:endParaRPr lang="en-US" dirty="0"/>
          </a:p>
        </p:txBody>
      </p:sp>
      <p:sp>
        <p:nvSpPr>
          <p:cNvPr id="80" name="Textfeld 79"/>
          <p:cNvSpPr txBox="1"/>
          <p:nvPr/>
        </p:nvSpPr>
        <p:spPr>
          <a:xfrm>
            <a:off x="7332598" y="196848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b</a:t>
            </a:r>
            <a:endParaRPr lang="en-US" dirty="0"/>
          </a:p>
        </p:txBody>
      </p:sp>
      <p:sp>
        <p:nvSpPr>
          <p:cNvPr id="81" name="Textfeld 80"/>
          <p:cNvSpPr txBox="1"/>
          <p:nvPr/>
        </p:nvSpPr>
        <p:spPr>
          <a:xfrm>
            <a:off x="8050389" y="1526122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c</a:t>
            </a:r>
            <a:endParaRPr lang="en-US" dirty="0"/>
          </a:p>
        </p:txBody>
      </p:sp>
      <p:sp>
        <p:nvSpPr>
          <p:cNvPr id="82" name="Textfeld 81"/>
          <p:cNvSpPr txBox="1"/>
          <p:nvPr/>
        </p:nvSpPr>
        <p:spPr>
          <a:xfrm>
            <a:off x="8077248" y="75934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d</a:t>
            </a:r>
            <a:endParaRPr lang="en-US" dirty="0"/>
          </a:p>
        </p:txBody>
      </p:sp>
      <p:sp>
        <p:nvSpPr>
          <p:cNvPr id="83" name="Textfeld 82"/>
          <p:cNvSpPr txBox="1"/>
          <p:nvPr/>
        </p:nvSpPr>
        <p:spPr>
          <a:xfrm>
            <a:off x="7339010" y="32119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e</a:t>
            </a:r>
            <a:endParaRPr lang="en-US" dirty="0"/>
          </a:p>
        </p:txBody>
      </p:sp>
      <p:sp>
        <p:nvSpPr>
          <p:cNvPr id="86" name="Textfeld 85"/>
          <p:cNvSpPr txBox="1"/>
          <p:nvPr/>
        </p:nvSpPr>
        <p:spPr>
          <a:xfrm>
            <a:off x="6653634" y="722836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f</a:t>
            </a:r>
            <a:endParaRPr lang="en-US" dirty="0"/>
          </a:p>
        </p:txBody>
      </p:sp>
      <p:sp>
        <p:nvSpPr>
          <p:cNvPr id="87" name="Textfeld 86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hteck 50"/>
          <p:cNvSpPr/>
          <p:nvPr/>
        </p:nvSpPr>
        <p:spPr>
          <a:xfrm>
            <a:off x="1728000" y="2224800"/>
            <a:ext cx="540000" cy="216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feld 47"/>
          <p:cNvSpPr txBox="1"/>
          <p:nvPr/>
        </p:nvSpPr>
        <p:spPr>
          <a:xfrm>
            <a:off x="3066100" y="4816494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outside</a:t>
            </a:r>
            <a:endParaRPr lang="en-US" dirty="0"/>
          </a:p>
        </p:txBody>
      </p:sp>
      <p:graphicFrame>
        <p:nvGraphicFramePr>
          <p:cNvPr id="50" name="Tabelle 49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2" name="Rechteck 51"/>
          <p:cNvSpPr/>
          <p:nvPr/>
        </p:nvSpPr>
        <p:spPr>
          <a:xfrm>
            <a:off x="1906551" y="4013208"/>
            <a:ext cx="3276000" cy="360000"/>
          </a:xfrm>
          <a:prstGeom prst="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/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hteck 58"/>
          <p:cNvSpPr/>
          <p:nvPr/>
        </p:nvSpPr>
        <p:spPr>
          <a:xfrm>
            <a:off x="1908000" y="2224071"/>
            <a:ext cx="3276000" cy="360000"/>
          </a:xfrm>
          <a:prstGeom prst="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/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Rechteck 59"/>
          <p:cNvSpPr/>
          <p:nvPr/>
        </p:nvSpPr>
        <p:spPr>
          <a:xfrm>
            <a:off x="1906551" y="3136896"/>
            <a:ext cx="3276000" cy="360000"/>
          </a:xfrm>
          <a:prstGeom prst="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/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uppieren 14"/>
          <p:cNvGrpSpPr/>
          <p:nvPr/>
        </p:nvGrpSpPr>
        <p:grpSpPr>
          <a:xfrm>
            <a:off x="1653525" y="2336175"/>
            <a:ext cx="180000" cy="180000"/>
            <a:chOff x="1653525" y="2297097"/>
            <a:chExt cx="180000" cy="180000"/>
          </a:xfrm>
        </p:grpSpPr>
        <p:sp>
          <p:nvSpPr>
            <p:cNvPr id="62" name="Ellipse 61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ad 62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uppieren 15"/>
          <p:cNvGrpSpPr/>
          <p:nvPr/>
        </p:nvGrpSpPr>
        <p:grpSpPr>
          <a:xfrm>
            <a:off x="1653525" y="3249000"/>
            <a:ext cx="180000" cy="180000"/>
            <a:chOff x="1653525" y="2297097"/>
            <a:chExt cx="180000" cy="180000"/>
          </a:xfrm>
        </p:grpSpPr>
        <p:sp>
          <p:nvSpPr>
            <p:cNvPr id="65" name="Ellipse 64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ad 65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uppieren 18"/>
          <p:cNvGrpSpPr/>
          <p:nvPr/>
        </p:nvGrpSpPr>
        <p:grpSpPr>
          <a:xfrm>
            <a:off x="1653525" y="4125312"/>
            <a:ext cx="180000" cy="180000"/>
            <a:chOff x="1653525" y="2297097"/>
            <a:chExt cx="180000" cy="180000"/>
          </a:xfrm>
        </p:grpSpPr>
        <p:sp>
          <p:nvSpPr>
            <p:cNvPr id="68" name="Ellipse 67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ad 68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70" name="Rechteck 69"/>
          <p:cNvSpPr/>
          <p:nvPr/>
        </p:nvSpPr>
        <p:spPr>
          <a:xfrm>
            <a:off x="4798773" y="2224071"/>
            <a:ext cx="540000" cy="216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uppieren 35"/>
          <p:cNvGrpSpPr/>
          <p:nvPr/>
        </p:nvGrpSpPr>
        <p:grpSpPr>
          <a:xfrm>
            <a:off x="5231799" y="2336175"/>
            <a:ext cx="180000" cy="180000"/>
            <a:chOff x="1653525" y="2297097"/>
            <a:chExt cx="180000" cy="180000"/>
          </a:xfrm>
        </p:grpSpPr>
        <p:sp>
          <p:nvSpPr>
            <p:cNvPr id="72" name="Ellipse 71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ad 72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uppieren 38"/>
          <p:cNvGrpSpPr/>
          <p:nvPr/>
        </p:nvGrpSpPr>
        <p:grpSpPr>
          <a:xfrm>
            <a:off x="5231799" y="3246435"/>
            <a:ext cx="180000" cy="180000"/>
            <a:chOff x="1653525" y="2297097"/>
            <a:chExt cx="180000" cy="180000"/>
          </a:xfrm>
        </p:grpSpPr>
        <p:sp>
          <p:nvSpPr>
            <p:cNvPr id="75" name="Ellipse 74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ad 75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84" name="Textfeld 83"/>
          <p:cNvSpPr txBox="1"/>
          <p:nvPr/>
        </p:nvSpPr>
        <p:spPr>
          <a:xfrm>
            <a:off x="3074967" y="4816494"/>
            <a:ext cx="8851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outside</a:t>
            </a:r>
            <a:endParaRPr lang="en-US" dirty="0"/>
          </a:p>
        </p:txBody>
      </p:sp>
      <p:sp>
        <p:nvSpPr>
          <p:cNvPr id="85" name="Textfeld 84"/>
          <p:cNvSpPr txBox="1"/>
          <p:nvPr/>
        </p:nvSpPr>
        <p:spPr>
          <a:xfrm>
            <a:off x="3065922" y="1493811"/>
            <a:ext cx="7393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inside</a:t>
            </a:r>
            <a:endParaRPr lang="en-US" dirty="0"/>
          </a:p>
        </p:txBody>
      </p:sp>
      <p:cxnSp>
        <p:nvCxnSpPr>
          <p:cNvPr id="34" name="Gerade Verbindung 33"/>
          <p:cNvCxnSpPr/>
          <p:nvPr/>
        </p:nvCxnSpPr>
        <p:spPr>
          <a:xfrm rot="5400000">
            <a:off x="3332329" y="2403277"/>
            <a:ext cx="360000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>
          <a:xfrm rot="5400000">
            <a:off x="3333917" y="3312000"/>
            <a:ext cx="360000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 Verbindung 35"/>
          <p:cNvCxnSpPr/>
          <p:nvPr/>
        </p:nvCxnSpPr>
        <p:spPr>
          <a:xfrm rot="5400000">
            <a:off x="3333917" y="4176000"/>
            <a:ext cx="360000" cy="1588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 Verbindung 37"/>
          <p:cNvCxnSpPr/>
          <p:nvPr/>
        </p:nvCxnSpPr>
        <p:spPr>
          <a:xfrm rot="3600000">
            <a:off x="1929506" y="2402030"/>
            <a:ext cx="50400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38"/>
          <p:cNvCxnSpPr/>
          <p:nvPr/>
        </p:nvCxnSpPr>
        <p:spPr>
          <a:xfrm rot="18000000" flipV="1">
            <a:off x="4629253" y="2405400"/>
            <a:ext cx="50400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46"/>
          <p:cNvCxnSpPr/>
          <p:nvPr/>
        </p:nvCxnSpPr>
        <p:spPr>
          <a:xfrm rot="10800000">
            <a:off x="2235591" y="2881306"/>
            <a:ext cx="259200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Zylinder 42"/>
          <p:cNvSpPr/>
          <p:nvPr/>
        </p:nvSpPr>
        <p:spPr>
          <a:xfrm>
            <a:off x="4033026" y="2632383"/>
            <a:ext cx="612000" cy="432000"/>
          </a:xfrm>
          <a:prstGeom prst="can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/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08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3</a:t>
            </a:r>
            <a:endParaRPr lang="en-US" dirty="0"/>
          </a:p>
        </p:txBody>
      </p:sp>
      <p:cxnSp>
        <p:nvCxnSpPr>
          <p:cNvPr id="49" name="Gekrümmte Verbindung 48"/>
          <p:cNvCxnSpPr>
            <a:cxnSpLocks/>
          </p:cNvCxnSpPr>
          <p:nvPr/>
        </p:nvCxnSpPr>
        <p:spPr>
          <a:xfrm flipH="1">
            <a:off x="1833525" y="2881305"/>
            <a:ext cx="457200" cy="1332000"/>
          </a:xfrm>
          <a:prstGeom prst="curvedConnector3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krümmte Verbindung 45"/>
          <p:cNvCxnSpPr>
            <a:cxnSpLocks/>
          </p:cNvCxnSpPr>
          <p:nvPr/>
        </p:nvCxnSpPr>
        <p:spPr>
          <a:xfrm flipH="1">
            <a:off x="1833525" y="2881305"/>
            <a:ext cx="457200" cy="1332000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krümmte Verbindung 52"/>
          <p:cNvCxnSpPr>
            <a:cxnSpLocks/>
          </p:cNvCxnSpPr>
          <p:nvPr/>
        </p:nvCxnSpPr>
        <p:spPr>
          <a:xfrm>
            <a:off x="4808547" y="2881305"/>
            <a:ext cx="457200" cy="1332000"/>
          </a:xfrm>
          <a:prstGeom prst="curvedConnector3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krümmte Verbindung 53"/>
          <p:cNvCxnSpPr>
            <a:cxnSpLocks/>
          </p:cNvCxnSpPr>
          <p:nvPr/>
        </p:nvCxnSpPr>
        <p:spPr>
          <a:xfrm>
            <a:off x="4808547" y="2881305"/>
            <a:ext cx="457200" cy="1332000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rapezoid 40"/>
          <p:cNvSpPr/>
          <p:nvPr/>
        </p:nvSpPr>
        <p:spPr>
          <a:xfrm flipV="1">
            <a:off x="2022669" y="2085201"/>
            <a:ext cx="3024000" cy="504000"/>
          </a:xfrm>
          <a:prstGeom prst="trapezoid">
            <a:avLst>
              <a:gd name="adj" fmla="val 53510"/>
            </a:avLst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Sechseck 41"/>
          <p:cNvSpPr>
            <a:spLocks noChangeAspect="1"/>
          </p:cNvSpPr>
          <p:nvPr/>
        </p:nvSpPr>
        <p:spPr>
          <a:xfrm>
            <a:off x="6689754" y="654012"/>
            <a:ext cx="1591057" cy="1371600"/>
          </a:xfrm>
          <a:prstGeom prst="hexagon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Gerade Verbindung 43"/>
          <p:cNvCxnSpPr>
            <a:cxnSpLocks noChangeAspect="1"/>
          </p:cNvCxnSpPr>
          <p:nvPr/>
        </p:nvCxnSpPr>
        <p:spPr>
          <a:xfrm flipV="1">
            <a:off x="6908835" y="982629"/>
            <a:ext cx="1180680" cy="684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Ellipse 44"/>
          <p:cNvSpPr>
            <a:spLocks noChangeAspect="1"/>
          </p:cNvSpPr>
          <p:nvPr/>
        </p:nvSpPr>
        <p:spPr>
          <a:xfrm>
            <a:off x="6950475" y="1352889"/>
            <a:ext cx="360000" cy="3600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1</a:t>
            </a:r>
            <a:endParaRPr lang="en-US" dirty="0"/>
          </a:p>
        </p:txBody>
      </p:sp>
      <p:cxnSp>
        <p:nvCxnSpPr>
          <p:cNvPr id="55" name="Gerade Verbindung 54"/>
          <p:cNvCxnSpPr>
            <a:cxnSpLocks noChangeAspect="1"/>
          </p:cNvCxnSpPr>
          <p:nvPr/>
        </p:nvCxnSpPr>
        <p:spPr>
          <a:xfrm rot="-7200000" flipV="1">
            <a:off x="6895557" y="1017256"/>
            <a:ext cx="1180680" cy="684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rade Verbindung 55"/>
          <p:cNvCxnSpPr>
            <a:cxnSpLocks noChangeAspect="1"/>
          </p:cNvCxnSpPr>
          <p:nvPr/>
        </p:nvCxnSpPr>
        <p:spPr>
          <a:xfrm rot="-3600000" flipV="1">
            <a:off x="6909843" y="1030775"/>
            <a:ext cx="1180680" cy="68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Ellipse 56"/>
          <p:cNvSpPr>
            <a:spLocks noChangeAspect="1"/>
          </p:cNvSpPr>
          <p:nvPr/>
        </p:nvSpPr>
        <p:spPr>
          <a:xfrm>
            <a:off x="7680735" y="1384272"/>
            <a:ext cx="360000" cy="3600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2</a:t>
            </a:r>
            <a:endParaRPr lang="en-US" dirty="0"/>
          </a:p>
        </p:txBody>
      </p:sp>
      <p:sp>
        <p:nvSpPr>
          <p:cNvPr id="58" name="Ellipse 57"/>
          <p:cNvSpPr>
            <a:spLocks noChangeAspect="1"/>
          </p:cNvSpPr>
          <p:nvPr/>
        </p:nvSpPr>
        <p:spPr>
          <a:xfrm>
            <a:off x="7310475" y="768681"/>
            <a:ext cx="360000" cy="3600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3</a:t>
            </a:r>
            <a:endParaRPr lang="en-US" dirty="0"/>
          </a:p>
        </p:txBody>
      </p:sp>
      <p:sp>
        <p:nvSpPr>
          <p:cNvPr id="61" name="Textfeld 60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Sides b &amp; e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hexagon</a:t>
            </a:r>
            <a:r>
              <a:rPr lang="de-DE" dirty="0" smtClean="0"/>
              <a:t> </a:t>
            </a:r>
            <a:r>
              <a:rPr lang="de-DE" dirty="0" err="1" smtClean="0"/>
              <a:t>connect</a:t>
            </a:r>
            <a:r>
              <a:rPr lang="de-DE" dirty="0" smtClean="0"/>
              <a:t> via </a:t>
            </a:r>
            <a:r>
              <a:rPr lang="de-DE" dirty="0" err="1" smtClean="0"/>
              <a:t>boreholes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reel</a:t>
            </a:r>
            <a:r>
              <a:rPr lang="de-DE" dirty="0" smtClean="0"/>
              <a:t> 3, </a:t>
            </a:r>
            <a:r>
              <a:rPr lang="de-DE" dirty="0" err="1" smtClean="0"/>
              <a:t>binding</a:t>
            </a:r>
            <a:r>
              <a:rPr lang="de-DE" dirty="0" smtClean="0"/>
              <a:t> </a:t>
            </a:r>
            <a:r>
              <a:rPr lang="de-DE" dirty="0" err="1" smtClean="0"/>
              <a:t>together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lower</a:t>
            </a:r>
            <a:r>
              <a:rPr lang="de-DE" dirty="0" smtClean="0"/>
              <a:t> </a:t>
            </a:r>
            <a:r>
              <a:rPr lang="de-DE" dirty="0" err="1" smtClean="0"/>
              <a:t>tiles</a:t>
            </a:r>
            <a:r>
              <a:rPr lang="de-DE" dirty="0" smtClean="0"/>
              <a:t>.</a:t>
            </a:r>
            <a:endParaRPr lang="en-US" dirty="0"/>
          </a:p>
        </p:txBody>
      </p:sp>
      <p:grpSp>
        <p:nvGrpSpPr>
          <p:cNvPr id="7" name="Gruppieren 41"/>
          <p:cNvGrpSpPr/>
          <p:nvPr/>
        </p:nvGrpSpPr>
        <p:grpSpPr>
          <a:xfrm>
            <a:off x="5231799" y="4125312"/>
            <a:ext cx="180000" cy="180000"/>
            <a:chOff x="1653525" y="2297097"/>
            <a:chExt cx="180000" cy="180000"/>
          </a:xfrm>
        </p:grpSpPr>
        <p:sp>
          <p:nvSpPr>
            <p:cNvPr id="78" name="Ellipse 77"/>
            <p:cNvSpPr>
              <a:spLocks noChangeAspect="1"/>
            </p:cNvSpPr>
            <p:nvPr/>
          </p:nvSpPr>
          <p:spPr>
            <a:xfrm>
              <a:off x="1692000" y="2333610"/>
              <a:ext cx="108000" cy="108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ad 78"/>
            <p:cNvSpPr>
              <a:spLocks noChangeAspect="1"/>
            </p:cNvSpPr>
            <p:nvPr/>
          </p:nvSpPr>
          <p:spPr>
            <a:xfrm>
              <a:off x="1653525" y="2297097"/>
              <a:ext cx="180000" cy="180000"/>
            </a:xfrm>
            <a:prstGeom prst="donu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64" name="Textfeld 63"/>
          <p:cNvSpPr txBox="1"/>
          <p:nvPr/>
        </p:nvSpPr>
        <p:spPr>
          <a:xfrm>
            <a:off x="6613558" y="1530324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a</a:t>
            </a:r>
            <a:endParaRPr lang="en-US" dirty="0"/>
          </a:p>
        </p:txBody>
      </p:sp>
      <p:sp>
        <p:nvSpPr>
          <p:cNvPr id="67" name="Textfeld 66"/>
          <p:cNvSpPr txBox="1"/>
          <p:nvPr/>
        </p:nvSpPr>
        <p:spPr>
          <a:xfrm>
            <a:off x="7332598" y="196848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b</a:t>
            </a:r>
            <a:endParaRPr lang="en-US" dirty="0"/>
          </a:p>
        </p:txBody>
      </p:sp>
      <p:sp>
        <p:nvSpPr>
          <p:cNvPr id="71" name="Textfeld 70"/>
          <p:cNvSpPr txBox="1"/>
          <p:nvPr/>
        </p:nvSpPr>
        <p:spPr>
          <a:xfrm>
            <a:off x="8050389" y="1526122"/>
            <a:ext cx="282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c</a:t>
            </a:r>
            <a:endParaRPr lang="en-US" dirty="0"/>
          </a:p>
        </p:txBody>
      </p:sp>
      <p:sp>
        <p:nvSpPr>
          <p:cNvPr id="74" name="Textfeld 73"/>
          <p:cNvSpPr txBox="1"/>
          <p:nvPr/>
        </p:nvSpPr>
        <p:spPr>
          <a:xfrm>
            <a:off x="8077248" y="759349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d</a:t>
            </a:r>
            <a:endParaRPr lang="en-US" dirty="0"/>
          </a:p>
        </p:txBody>
      </p:sp>
      <p:sp>
        <p:nvSpPr>
          <p:cNvPr id="77" name="Textfeld 76"/>
          <p:cNvSpPr txBox="1"/>
          <p:nvPr/>
        </p:nvSpPr>
        <p:spPr>
          <a:xfrm>
            <a:off x="7339010" y="32119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e</a:t>
            </a:r>
            <a:endParaRPr lang="en-US" dirty="0"/>
          </a:p>
        </p:txBody>
      </p:sp>
      <p:sp>
        <p:nvSpPr>
          <p:cNvPr id="80" name="Textfeld 79"/>
          <p:cNvSpPr txBox="1"/>
          <p:nvPr/>
        </p:nvSpPr>
        <p:spPr>
          <a:xfrm>
            <a:off x="6653634" y="722836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f</a:t>
            </a:r>
            <a:endParaRPr lang="en-US" dirty="0"/>
          </a:p>
        </p:txBody>
      </p:sp>
      <p:sp>
        <p:nvSpPr>
          <p:cNvPr id="81" name="Textfeld 80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0"/>
          <p:cNvGrpSpPr/>
          <p:nvPr/>
        </p:nvGrpSpPr>
        <p:grpSpPr>
          <a:xfrm>
            <a:off x="4355879" y="3147946"/>
            <a:ext cx="548061" cy="548010"/>
            <a:chOff x="3221019" y="1858941"/>
            <a:chExt cx="2740302" cy="2740050"/>
          </a:xfrm>
        </p:grpSpPr>
        <p:sp>
          <p:nvSpPr>
            <p:cNvPr id="4" name="Sechseck 3"/>
            <p:cNvSpPr/>
            <p:nvPr/>
          </p:nvSpPr>
          <p:spPr>
            <a:xfrm>
              <a:off x="4071934" y="2786058"/>
              <a:ext cx="1060704" cy="914400"/>
            </a:xfrm>
            <a:prstGeom prst="hexagon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Sechseck 4"/>
            <p:cNvSpPr/>
            <p:nvPr/>
          </p:nvSpPr>
          <p:spPr>
            <a:xfrm>
              <a:off x="4900617" y="3244860"/>
              <a:ext cx="1060704" cy="914400"/>
            </a:xfrm>
            <a:prstGeom prst="hexagon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Sechseck 5"/>
            <p:cNvSpPr/>
            <p:nvPr/>
          </p:nvSpPr>
          <p:spPr>
            <a:xfrm>
              <a:off x="4898790" y="2333610"/>
              <a:ext cx="1060704" cy="914400"/>
            </a:xfrm>
            <a:prstGeom prst="hexagon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Sechseck 6"/>
            <p:cNvSpPr/>
            <p:nvPr/>
          </p:nvSpPr>
          <p:spPr>
            <a:xfrm>
              <a:off x="4060818" y="3684591"/>
              <a:ext cx="1060704" cy="914400"/>
            </a:xfrm>
            <a:prstGeom prst="hexagon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Sechseck 7"/>
            <p:cNvSpPr/>
            <p:nvPr/>
          </p:nvSpPr>
          <p:spPr>
            <a:xfrm>
              <a:off x="3221019" y="3244860"/>
              <a:ext cx="1060704" cy="914400"/>
            </a:xfrm>
            <a:prstGeom prst="hexagon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Sechseck 8"/>
            <p:cNvSpPr/>
            <p:nvPr/>
          </p:nvSpPr>
          <p:spPr>
            <a:xfrm>
              <a:off x="3221019" y="2333610"/>
              <a:ext cx="1060704" cy="914400"/>
            </a:xfrm>
            <a:prstGeom prst="hexagon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Sechseck 9"/>
            <p:cNvSpPr/>
            <p:nvPr/>
          </p:nvSpPr>
          <p:spPr>
            <a:xfrm>
              <a:off x="4058991" y="1858941"/>
              <a:ext cx="1060704" cy="914400"/>
            </a:xfrm>
            <a:prstGeom prst="hexagon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9" name="Tabelle 18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" name="Textfeld 20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A </a:t>
            </a:r>
            <a:r>
              <a:rPr lang="de-DE" dirty="0" err="1" smtClean="0"/>
              <a:t>tensile</a:t>
            </a:r>
            <a:r>
              <a:rPr lang="de-DE" dirty="0" smtClean="0"/>
              <a:t> </a:t>
            </a:r>
            <a:r>
              <a:rPr lang="de-DE" dirty="0" err="1" smtClean="0"/>
              <a:t>cable</a:t>
            </a:r>
            <a:r>
              <a:rPr lang="de-DE" dirty="0" smtClean="0"/>
              <a:t> </a:t>
            </a:r>
            <a:r>
              <a:rPr lang="de-DE" dirty="0" err="1" smtClean="0"/>
              <a:t>running</a:t>
            </a:r>
            <a:r>
              <a:rPr lang="de-DE" dirty="0" smtClean="0"/>
              <a:t> </a:t>
            </a:r>
            <a:r>
              <a:rPr lang="de-DE" dirty="0" err="1" smtClean="0"/>
              <a:t>over</a:t>
            </a:r>
            <a:r>
              <a:rPr lang="de-DE" dirty="0" smtClean="0"/>
              <a:t> </a:t>
            </a:r>
            <a:r>
              <a:rPr lang="de-DE" dirty="0" err="1" smtClean="0"/>
              <a:t>bearings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tubes</a:t>
            </a:r>
            <a:r>
              <a:rPr lang="de-DE" dirty="0" smtClean="0"/>
              <a:t> </a:t>
            </a:r>
            <a:r>
              <a:rPr lang="de-DE" dirty="0" err="1" smtClean="0"/>
              <a:t>binds</a:t>
            </a:r>
            <a:r>
              <a:rPr lang="de-DE" dirty="0" smtClean="0"/>
              <a:t> </a:t>
            </a:r>
            <a:r>
              <a:rPr lang="de-DE" dirty="0" err="1" smtClean="0"/>
              <a:t>together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staples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3 </a:t>
            </a:r>
            <a:r>
              <a:rPr lang="de-DE" dirty="0" err="1" smtClean="0"/>
              <a:t>tiles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</a:t>
            </a:r>
            <a:r>
              <a:rPr lang="de-DE" dirty="0" err="1" smtClean="0"/>
              <a:t>groups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seven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12" name="Textfeld 11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ylinder 2"/>
          <p:cNvSpPr>
            <a:spLocks/>
          </p:cNvSpPr>
          <p:nvPr/>
        </p:nvSpPr>
        <p:spPr>
          <a:xfrm>
            <a:off x="2442780" y="2879163"/>
            <a:ext cx="4320000" cy="2448000"/>
          </a:xfrm>
          <a:prstGeom prst="can">
            <a:avLst>
              <a:gd name="adj" fmla="val 14114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ylinder 3"/>
          <p:cNvSpPr>
            <a:spLocks/>
          </p:cNvSpPr>
          <p:nvPr/>
        </p:nvSpPr>
        <p:spPr>
          <a:xfrm>
            <a:off x="3841740" y="3021111"/>
            <a:ext cx="1440000" cy="2124000"/>
          </a:xfrm>
          <a:prstGeom prst="can">
            <a:avLst>
              <a:gd name="adj" fmla="val 8671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e 4"/>
          <p:cNvSpPr/>
          <p:nvPr/>
        </p:nvSpPr>
        <p:spPr>
          <a:xfrm>
            <a:off x="957213" y="369587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middle</a:t>
            </a:r>
            <a:r>
              <a:rPr lang="de-DE" dirty="0" smtClean="0"/>
              <a:t>                       </a:t>
            </a:r>
            <a:r>
              <a:rPr lang="de-DE" dirty="0" err="1" smtClean="0"/>
              <a:t>partition</a:t>
            </a:r>
            <a:endParaRPr lang="en-US" dirty="0"/>
          </a:p>
        </p:txBody>
      </p:sp>
      <p:sp>
        <p:nvSpPr>
          <p:cNvPr id="7" name="Ellipse 6"/>
          <p:cNvSpPr/>
          <p:nvPr/>
        </p:nvSpPr>
        <p:spPr>
          <a:xfrm>
            <a:off x="4180617" y="4007034"/>
            <a:ext cx="720000" cy="79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feil nach unten 13"/>
          <p:cNvSpPr/>
          <p:nvPr/>
        </p:nvSpPr>
        <p:spPr>
          <a:xfrm>
            <a:off x="738135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feil nach unten 14"/>
          <p:cNvSpPr/>
          <p:nvPr/>
        </p:nvSpPr>
        <p:spPr>
          <a:xfrm>
            <a:off x="215217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feil nach unten 15"/>
          <p:cNvSpPr/>
          <p:nvPr/>
        </p:nvSpPr>
        <p:spPr>
          <a:xfrm>
            <a:off x="361269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feil nach unten 16"/>
          <p:cNvSpPr/>
          <p:nvPr/>
        </p:nvSpPr>
        <p:spPr>
          <a:xfrm>
            <a:off x="503670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feil nach unten 17"/>
          <p:cNvSpPr/>
          <p:nvPr/>
        </p:nvSpPr>
        <p:spPr>
          <a:xfrm>
            <a:off x="649722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feil nach unten 18"/>
          <p:cNvSpPr/>
          <p:nvPr/>
        </p:nvSpPr>
        <p:spPr>
          <a:xfrm>
            <a:off x="7921233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feld 12"/>
          <p:cNvSpPr txBox="1"/>
          <p:nvPr/>
        </p:nvSpPr>
        <p:spPr>
          <a:xfrm>
            <a:off x="2052603" y="5729319"/>
            <a:ext cx="5486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The </a:t>
            </a:r>
            <a:r>
              <a:rPr lang="de-DE" dirty="0" err="1" smtClean="0"/>
              <a:t>first</a:t>
            </a:r>
            <a:r>
              <a:rPr lang="de-DE" dirty="0" smtClean="0"/>
              <a:t> </a:t>
            </a:r>
            <a:r>
              <a:rPr lang="de-DE" dirty="0" err="1" smtClean="0"/>
              <a:t>scaffold</a:t>
            </a:r>
            <a:r>
              <a:rPr lang="de-DE" dirty="0" smtClean="0"/>
              <a:t> </a:t>
            </a:r>
            <a:r>
              <a:rPr lang="de-DE" dirty="0" err="1" smtClean="0"/>
              <a:t>surrounds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inner</a:t>
            </a:r>
            <a:r>
              <a:rPr lang="de-DE" dirty="0" smtClean="0"/>
              <a:t> 200 m </a:t>
            </a:r>
            <a:r>
              <a:rPr lang="de-DE" dirty="0" err="1" smtClean="0"/>
              <a:t>area</a:t>
            </a:r>
            <a:r>
              <a:rPr lang="de-DE" dirty="0" smtClean="0"/>
              <a:t>,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next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600 m </a:t>
            </a:r>
            <a:r>
              <a:rPr lang="de-DE" dirty="0" err="1" smtClean="0"/>
              <a:t>across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22" name="Textfeld 21"/>
          <p:cNvSpPr txBox="1"/>
          <p:nvPr/>
        </p:nvSpPr>
        <p:spPr>
          <a:xfrm>
            <a:off x="6835806" y="0"/>
            <a:ext cx="229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overview</a:t>
            </a:r>
            <a:endParaRPr lang="en-US" dirty="0"/>
          </a:p>
        </p:txBody>
      </p:sp>
      <p:grpSp>
        <p:nvGrpSpPr>
          <p:cNvPr id="20" name="Gruppieren 19"/>
          <p:cNvGrpSpPr>
            <a:grpSpLocks noChangeAspect="1"/>
          </p:cNvGrpSpPr>
          <p:nvPr/>
        </p:nvGrpSpPr>
        <p:grpSpPr>
          <a:xfrm>
            <a:off x="6126102" y="1165194"/>
            <a:ext cx="746217" cy="1637955"/>
            <a:chOff x="6069033" y="1571967"/>
            <a:chExt cx="746217" cy="1637955"/>
          </a:xfrm>
        </p:grpSpPr>
        <p:sp>
          <p:nvSpPr>
            <p:cNvPr id="21" name="Sechseck 20"/>
            <p:cNvSpPr>
              <a:spLocks noChangeAspect="1"/>
            </p:cNvSpPr>
            <p:nvPr/>
          </p:nvSpPr>
          <p:spPr>
            <a:xfrm>
              <a:off x="6069033" y="2114532"/>
              <a:ext cx="417600" cy="360000"/>
            </a:xfrm>
            <a:prstGeom prst="hexagon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Sechseck 22"/>
            <p:cNvSpPr>
              <a:spLocks noChangeAspect="1"/>
            </p:cNvSpPr>
            <p:nvPr/>
          </p:nvSpPr>
          <p:spPr>
            <a:xfrm>
              <a:off x="6397650" y="2302227"/>
              <a:ext cx="417600" cy="360000"/>
            </a:xfrm>
            <a:prstGeom prst="hexagon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Sechseck 23"/>
            <p:cNvSpPr>
              <a:spLocks noChangeAspect="1"/>
            </p:cNvSpPr>
            <p:nvPr/>
          </p:nvSpPr>
          <p:spPr>
            <a:xfrm>
              <a:off x="6397650" y="1937097"/>
              <a:ext cx="417600" cy="360000"/>
            </a:xfrm>
            <a:prstGeom prst="hexagon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Sechseck 24"/>
            <p:cNvSpPr>
              <a:spLocks noChangeAspect="1"/>
            </p:cNvSpPr>
            <p:nvPr/>
          </p:nvSpPr>
          <p:spPr>
            <a:xfrm>
              <a:off x="6069033" y="1754532"/>
              <a:ext cx="417600" cy="360000"/>
            </a:xfrm>
            <a:prstGeom prst="hexagon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Sechseck 25"/>
            <p:cNvSpPr>
              <a:spLocks noChangeAspect="1"/>
            </p:cNvSpPr>
            <p:nvPr/>
          </p:nvSpPr>
          <p:spPr>
            <a:xfrm>
              <a:off x="6069033" y="2484000"/>
              <a:ext cx="417600" cy="360000"/>
            </a:xfrm>
            <a:prstGeom prst="hexagon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Sechseck 26"/>
            <p:cNvSpPr>
              <a:spLocks noChangeAspect="1"/>
            </p:cNvSpPr>
            <p:nvPr/>
          </p:nvSpPr>
          <p:spPr>
            <a:xfrm>
              <a:off x="6397650" y="2667357"/>
              <a:ext cx="417600" cy="360000"/>
            </a:xfrm>
            <a:prstGeom prst="hexagon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Sechseck 27"/>
            <p:cNvSpPr>
              <a:spLocks noChangeAspect="1"/>
            </p:cNvSpPr>
            <p:nvPr/>
          </p:nvSpPr>
          <p:spPr>
            <a:xfrm>
              <a:off x="6397650" y="1571967"/>
              <a:ext cx="417600" cy="360000"/>
            </a:xfrm>
            <a:prstGeom prst="hexagon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Sechseck 28"/>
            <p:cNvSpPr>
              <a:spLocks noChangeAspect="1"/>
            </p:cNvSpPr>
            <p:nvPr/>
          </p:nvSpPr>
          <p:spPr>
            <a:xfrm>
              <a:off x="6069033" y="2849922"/>
              <a:ext cx="417600" cy="360000"/>
            </a:xfrm>
            <a:prstGeom prst="hexagon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uppieren 29"/>
          <p:cNvGrpSpPr>
            <a:grpSpLocks noChangeAspect="1"/>
          </p:cNvGrpSpPr>
          <p:nvPr/>
        </p:nvGrpSpPr>
        <p:grpSpPr>
          <a:xfrm>
            <a:off x="4854250" y="3312979"/>
            <a:ext cx="119393" cy="262073"/>
            <a:chOff x="6069033" y="1571967"/>
            <a:chExt cx="746217" cy="1637955"/>
          </a:xfrm>
        </p:grpSpPr>
        <p:sp>
          <p:nvSpPr>
            <p:cNvPr id="31" name="Sechseck 30"/>
            <p:cNvSpPr>
              <a:spLocks noChangeAspect="1"/>
            </p:cNvSpPr>
            <p:nvPr/>
          </p:nvSpPr>
          <p:spPr>
            <a:xfrm>
              <a:off x="6069033" y="2114532"/>
              <a:ext cx="417600" cy="360000"/>
            </a:xfrm>
            <a:prstGeom prst="hexagon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Sechseck 31"/>
            <p:cNvSpPr>
              <a:spLocks noChangeAspect="1"/>
            </p:cNvSpPr>
            <p:nvPr/>
          </p:nvSpPr>
          <p:spPr>
            <a:xfrm>
              <a:off x="6397650" y="2302227"/>
              <a:ext cx="417600" cy="360000"/>
            </a:xfrm>
            <a:prstGeom prst="hexagon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Sechseck 32"/>
            <p:cNvSpPr>
              <a:spLocks noChangeAspect="1"/>
            </p:cNvSpPr>
            <p:nvPr/>
          </p:nvSpPr>
          <p:spPr>
            <a:xfrm>
              <a:off x="6397650" y="1937097"/>
              <a:ext cx="417600" cy="360000"/>
            </a:xfrm>
            <a:prstGeom prst="hexagon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Sechseck 33"/>
            <p:cNvSpPr>
              <a:spLocks noChangeAspect="1"/>
            </p:cNvSpPr>
            <p:nvPr/>
          </p:nvSpPr>
          <p:spPr>
            <a:xfrm>
              <a:off x="6069033" y="1754532"/>
              <a:ext cx="417600" cy="360000"/>
            </a:xfrm>
            <a:prstGeom prst="hexagon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Sechseck 34"/>
            <p:cNvSpPr>
              <a:spLocks noChangeAspect="1"/>
            </p:cNvSpPr>
            <p:nvPr/>
          </p:nvSpPr>
          <p:spPr>
            <a:xfrm>
              <a:off x="6069033" y="2484000"/>
              <a:ext cx="417600" cy="360000"/>
            </a:xfrm>
            <a:prstGeom prst="hexagon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Sechseck 35"/>
            <p:cNvSpPr>
              <a:spLocks noChangeAspect="1"/>
            </p:cNvSpPr>
            <p:nvPr/>
          </p:nvSpPr>
          <p:spPr>
            <a:xfrm>
              <a:off x="6397650" y="2667357"/>
              <a:ext cx="417600" cy="360000"/>
            </a:xfrm>
            <a:prstGeom prst="hexagon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Sechseck 36"/>
            <p:cNvSpPr>
              <a:spLocks noChangeAspect="1"/>
            </p:cNvSpPr>
            <p:nvPr/>
          </p:nvSpPr>
          <p:spPr>
            <a:xfrm>
              <a:off x="6397650" y="1571967"/>
              <a:ext cx="417600" cy="360000"/>
            </a:xfrm>
            <a:prstGeom prst="hexagon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Sechseck 37"/>
            <p:cNvSpPr>
              <a:spLocks noChangeAspect="1"/>
            </p:cNvSpPr>
            <p:nvPr/>
          </p:nvSpPr>
          <p:spPr>
            <a:xfrm>
              <a:off x="6069033" y="2849922"/>
              <a:ext cx="417600" cy="360000"/>
            </a:xfrm>
            <a:prstGeom prst="hexagon">
              <a:avLst/>
            </a:prstGeom>
            <a:noFill/>
            <a:ln w="952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9" name="Gerade Verbindung 38"/>
          <p:cNvCxnSpPr>
            <a:stCxn id="34" idx="4"/>
            <a:endCxn id="25" idx="4"/>
          </p:cNvCxnSpPr>
          <p:nvPr/>
        </p:nvCxnSpPr>
        <p:spPr>
          <a:xfrm rot="5400000" flipH="1" flipV="1">
            <a:off x="4545161" y="1671248"/>
            <a:ext cx="1994430" cy="1347452"/>
          </a:xfrm>
          <a:prstGeom prst="line">
            <a:avLst/>
          </a:prstGeom>
          <a:ln w="19050">
            <a:gradFill flip="none" rotWithShape="1">
              <a:gsLst>
                <a:gs pos="0">
                  <a:schemeClr val="bg1"/>
                </a:gs>
                <a:gs pos="50000">
                  <a:srgbClr val="FFC00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39"/>
          <p:cNvCxnSpPr>
            <a:stCxn id="38" idx="1"/>
            <a:endCxn id="29" idx="1"/>
          </p:cNvCxnSpPr>
          <p:nvPr/>
        </p:nvCxnSpPr>
        <p:spPr>
          <a:xfrm rot="5400000" flipH="1" flipV="1">
            <a:off x="5294231" y="2415582"/>
            <a:ext cx="771903" cy="1547037"/>
          </a:xfrm>
          <a:prstGeom prst="line">
            <a:avLst/>
          </a:prstGeom>
          <a:ln w="19050">
            <a:gradFill flip="none" rotWithShape="1">
              <a:gsLst>
                <a:gs pos="0">
                  <a:schemeClr val="bg1"/>
                </a:gs>
                <a:gs pos="50000">
                  <a:srgbClr val="FFC00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2000" y="3060000"/>
            <a:ext cx="1051940" cy="635956"/>
            <a:chOff x="701622" y="1419210"/>
            <a:chExt cx="5259699" cy="3179781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19" name="Tabelle 18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" name="Textfeld 20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A </a:t>
            </a:r>
            <a:r>
              <a:rPr lang="de-DE" dirty="0" err="1" smtClean="0"/>
              <a:t>tensile</a:t>
            </a:r>
            <a:r>
              <a:rPr lang="de-DE" dirty="0" smtClean="0"/>
              <a:t> </a:t>
            </a:r>
            <a:r>
              <a:rPr lang="de-DE" dirty="0" err="1" smtClean="0"/>
              <a:t>cable</a:t>
            </a:r>
            <a:r>
              <a:rPr lang="de-DE" dirty="0" smtClean="0"/>
              <a:t> </a:t>
            </a:r>
            <a:r>
              <a:rPr lang="de-DE" dirty="0" err="1" smtClean="0"/>
              <a:t>running</a:t>
            </a:r>
            <a:r>
              <a:rPr lang="de-DE" dirty="0" smtClean="0"/>
              <a:t> </a:t>
            </a:r>
            <a:r>
              <a:rPr lang="de-DE" dirty="0" err="1" smtClean="0"/>
              <a:t>over</a:t>
            </a:r>
            <a:r>
              <a:rPr lang="de-DE" dirty="0" smtClean="0"/>
              <a:t> </a:t>
            </a:r>
            <a:r>
              <a:rPr lang="de-DE" dirty="0" err="1" smtClean="0"/>
              <a:t>bearings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tubes</a:t>
            </a:r>
            <a:r>
              <a:rPr lang="de-DE" dirty="0" smtClean="0"/>
              <a:t> </a:t>
            </a:r>
            <a:r>
              <a:rPr lang="de-DE" dirty="0" err="1" smtClean="0"/>
              <a:t>binds</a:t>
            </a:r>
            <a:r>
              <a:rPr lang="de-DE" dirty="0" smtClean="0"/>
              <a:t> </a:t>
            </a:r>
            <a:r>
              <a:rPr lang="de-DE" dirty="0" err="1" smtClean="0"/>
              <a:t>together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staples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3 </a:t>
            </a:r>
            <a:r>
              <a:rPr lang="de-DE" dirty="0" err="1" smtClean="0"/>
              <a:t>tiles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</a:t>
            </a:r>
            <a:r>
              <a:rPr lang="de-DE" dirty="0" err="1" smtClean="0"/>
              <a:t>groups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seven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22" name="Textfeld 21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uppieren 59"/>
          <p:cNvGrpSpPr>
            <a:grpSpLocks noChangeAspect="1"/>
          </p:cNvGrpSpPr>
          <p:nvPr/>
        </p:nvGrpSpPr>
        <p:grpSpPr>
          <a:xfrm>
            <a:off x="3852000" y="3060000"/>
            <a:ext cx="1051940" cy="1001086"/>
            <a:chOff x="701622" y="1419210"/>
            <a:chExt cx="5259699" cy="5005431"/>
          </a:xfrm>
        </p:grpSpPr>
        <p:grpSp>
          <p:nvGrpSpPr>
            <p:cNvPr id="2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27" name="Tabelle 26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21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1" name="Textfeld 30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A </a:t>
            </a:r>
            <a:r>
              <a:rPr lang="de-DE" dirty="0" err="1" smtClean="0"/>
              <a:t>tensile</a:t>
            </a:r>
            <a:r>
              <a:rPr lang="de-DE" dirty="0" smtClean="0"/>
              <a:t> </a:t>
            </a:r>
            <a:r>
              <a:rPr lang="de-DE" dirty="0" err="1" smtClean="0"/>
              <a:t>cable</a:t>
            </a:r>
            <a:r>
              <a:rPr lang="de-DE" dirty="0" smtClean="0"/>
              <a:t> </a:t>
            </a:r>
            <a:r>
              <a:rPr lang="de-DE" dirty="0" err="1" smtClean="0"/>
              <a:t>running</a:t>
            </a:r>
            <a:r>
              <a:rPr lang="de-DE" dirty="0" smtClean="0"/>
              <a:t> </a:t>
            </a:r>
            <a:r>
              <a:rPr lang="de-DE" dirty="0" err="1" smtClean="0"/>
              <a:t>over</a:t>
            </a:r>
            <a:r>
              <a:rPr lang="de-DE" dirty="0" smtClean="0"/>
              <a:t> </a:t>
            </a:r>
            <a:r>
              <a:rPr lang="de-DE" dirty="0" err="1" smtClean="0"/>
              <a:t>bearings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tubes</a:t>
            </a:r>
            <a:r>
              <a:rPr lang="de-DE" dirty="0" smtClean="0"/>
              <a:t> </a:t>
            </a:r>
            <a:r>
              <a:rPr lang="de-DE" dirty="0" err="1" smtClean="0"/>
              <a:t>binds</a:t>
            </a:r>
            <a:r>
              <a:rPr lang="de-DE" dirty="0" smtClean="0"/>
              <a:t> </a:t>
            </a:r>
            <a:r>
              <a:rPr lang="de-DE" dirty="0" err="1" smtClean="0"/>
              <a:t>together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staples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3 </a:t>
            </a:r>
            <a:r>
              <a:rPr lang="de-DE" dirty="0" err="1" smtClean="0"/>
              <a:t>tiles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</a:t>
            </a:r>
            <a:r>
              <a:rPr lang="de-DE" dirty="0" err="1" smtClean="0"/>
              <a:t>groups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seven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29" name="Textfeld 28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uppieren 59"/>
          <p:cNvGrpSpPr>
            <a:grpSpLocks noChangeAspect="1"/>
          </p:cNvGrpSpPr>
          <p:nvPr/>
        </p:nvGrpSpPr>
        <p:grpSpPr>
          <a:xfrm>
            <a:off x="3852000" y="3060000"/>
            <a:ext cx="1219900" cy="1088717"/>
            <a:chOff x="701622" y="1419210"/>
            <a:chExt cx="6099498" cy="5443587"/>
          </a:xfrm>
        </p:grpSpPr>
        <p:grpSp>
          <p:nvGrpSpPr>
            <p:cNvPr id="2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35" name="Tabelle 34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28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1" name="Textfeld 60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A </a:t>
            </a:r>
            <a:r>
              <a:rPr lang="de-DE" dirty="0" err="1" smtClean="0"/>
              <a:t>tensile</a:t>
            </a:r>
            <a:r>
              <a:rPr lang="de-DE" dirty="0" smtClean="0"/>
              <a:t> </a:t>
            </a:r>
            <a:r>
              <a:rPr lang="de-DE" dirty="0" err="1" smtClean="0"/>
              <a:t>cable</a:t>
            </a:r>
            <a:r>
              <a:rPr lang="de-DE" dirty="0" smtClean="0"/>
              <a:t> </a:t>
            </a:r>
            <a:r>
              <a:rPr lang="de-DE" dirty="0" err="1" smtClean="0"/>
              <a:t>running</a:t>
            </a:r>
            <a:r>
              <a:rPr lang="de-DE" dirty="0" smtClean="0"/>
              <a:t> </a:t>
            </a:r>
            <a:r>
              <a:rPr lang="de-DE" dirty="0" err="1" smtClean="0"/>
              <a:t>over</a:t>
            </a:r>
            <a:r>
              <a:rPr lang="de-DE" dirty="0" smtClean="0"/>
              <a:t> </a:t>
            </a:r>
            <a:r>
              <a:rPr lang="de-DE" dirty="0" err="1" smtClean="0"/>
              <a:t>bearings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tubes</a:t>
            </a:r>
            <a:r>
              <a:rPr lang="de-DE" dirty="0" smtClean="0"/>
              <a:t> </a:t>
            </a:r>
            <a:r>
              <a:rPr lang="de-DE" dirty="0" err="1" smtClean="0"/>
              <a:t>binds</a:t>
            </a:r>
            <a:r>
              <a:rPr lang="de-DE" dirty="0" smtClean="0"/>
              <a:t> </a:t>
            </a:r>
            <a:r>
              <a:rPr lang="de-DE" dirty="0" err="1" smtClean="0"/>
              <a:t>together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staples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3 </a:t>
            </a:r>
            <a:r>
              <a:rPr lang="de-DE" dirty="0" err="1" smtClean="0"/>
              <a:t>tiles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</a:t>
            </a:r>
            <a:r>
              <a:rPr lang="de-DE" dirty="0" err="1" smtClean="0"/>
              <a:t>groups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seven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44" name="Textfeld 43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uppieren 59"/>
          <p:cNvGrpSpPr>
            <a:grpSpLocks noChangeAspect="1"/>
          </p:cNvGrpSpPr>
          <p:nvPr/>
        </p:nvGrpSpPr>
        <p:grpSpPr>
          <a:xfrm>
            <a:off x="3852000" y="3063870"/>
            <a:ext cx="1555819" cy="1088717"/>
            <a:chOff x="701622" y="1419210"/>
            <a:chExt cx="7779096" cy="5443587"/>
          </a:xfrm>
        </p:grpSpPr>
        <p:grpSp>
          <p:nvGrpSpPr>
            <p:cNvPr id="2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44" name="Tabelle 43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35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2" name="Textfeld 61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A </a:t>
            </a:r>
            <a:r>
              <a:rPr lang="de-DE" dirty="0" err="1" smtClean="0"/>
              <a:t>tensile</a:t>
            </a:r>
            <a:r>
              <a:rPr lang="de-DE" dirty="0" smtClean="0"/>
              <a:t> </a:t>
            </a:r>
            <a:r>
              <a:rPr lang="de-DE" dirty="0" err="1" smtClean="0"/>
              <a:t>cable</a:t>
            </a:r>
            <a:r>
              <a:rPr lang="de-DE" dirty="0" smtClean="0"/>
              <a:t> </a:t>
            </a:r>
            <a:r>
              <a:rPr lang="de-DE" dirty="0" err="1" smtClean="0"/>
              <a:t>running</a:t>
            </a:r>
            <a:r>
              <a:rPr lang="de-DE" dirty="0" smtClean="0"/>
              <a:t> </a:t>
            </a:r>
            <a:r>
              <a:rPr lang="de-DE" dirty="0" err="1" smtClean="0"/>
              <a:t>over</a:t>
            </a:r>
            <a:r>
              <a:rPr lang="de-DE" dirty="0" smtClean="0"/>
              <a:t> </a:t>
            </a:r>
            <a:r>
              <a:rPr lang="de-DE" dirty="0" err="1" smtClean="0"/>
              <a:t>bearings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tubes</a:t>
            </a:r>
            <a:r>
              <a:rPr lang="de-DE" dirty="0" smtClean="0"/>
              <a:t> </a:t>
            </a:r>
            <a:r>
              <a:rPr lang="de-DE" dirty="0" err="1" smtClean="0"/>
              <a:t>binds</a:t>
            </a:r>
            <a:r>
              <a:rPr lang="de-DE" dirty="0" smtClean="0"/>
              <a:t> </a:t>
            </a:r>
            <a:r>
              <a:rPr lang="de-DE" dirty="0" err="1" smtClean="0"/>
              <a:t>together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staples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3 </a:t>
            </a:r>
            <a:r>
              <a:rPr lang="de-DE" dirty="0" err="1" smtClean="0"/>
              <a:t>tiles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</a:t>
            </a:r>
            <a:r>
              <a:rPr lang="de-DE" dirty="0" err="1" smtClean="0"/>
              <a:t>groups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seven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52" name="Textfeld 51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2000" y="2800346"/>
            <a:ext cx="1555819" cy="1358914"/>
            <a:chOff x="701622" y="68229"/>
            <a:chExt cx="7779096" cy="6794568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52" name="Tabelle 51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42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1" name="Textfeld 60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A </a:t>
            </a:r>
            <a:r>
              <a:rPr lang="de-DE" dirty="0" err="1" smtClean="0"/>
              <a:t>tensile</a:t>
            </a:r>
            <a:r>
              <a:rPr lang="de-DE" dirty="0" smtClean="0"/>
              <a:t> </a:t>
            </a:r>
            <a:r>
              <a:rPr lang="de-DE" dirty="0" err="1" smtClean="0"/>
              <a:t>cable</a:t>
            </a:r>
            <a:r>
              <a:rPr lang="de-DE" dirty="0" smtClean="0"/>
              <a:t> </a:t>
            </a:r>
            <a:r>
              <a:rPr lang="de-DE" dirty="0" err="1" smtClean="0"/>
              <a:t>running</a:t>
            </a:r>
            <a:r>
              <a:rPr lang="de-DE" dirty="0" smtClean="0"/>
              <a:t> </a:t>
            </a:r>
            <a:r>
              <a:rPr lang="de-DE" dirty="0" err="1" smtClean="0"/>
              <a:t>over</a:t>
            </a:r>
            <a:r>
              <a:rPr lang="de-DE" dirty="0" smtClean="0"/>
              <a:t> </a:t>
            </a:r>
            <a:r>
              <a:rPr lang="de-DE" dirty="0" err="1" smtClean="0"/>
              <a:t>bearings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tubes</a:t>
            </a:r>
            <a:r>
              <a:rPr lang="de-DE" dirty="0" smtClean="0"/>
              <a:t> </a:t>
            </a:r>
            <a:r>
              <a:rPr lang="de-DE" dirty="0" err="1" smtClean="0"/>
              <a:t>binds</a:t>
            </a:r>
            <a:r>
              <a:rPr lang="de-DE" dirty="0" smtClean="0"/>
              <a:t> </a:t>
            </a:r>
            <a:r>
              <a:rPr lang="de-DE" dirty="0" err="1" smtClean="0"/>
              <a:t>together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staples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3 </a:t>
            </a:r>
            <a:r>
              <a:rPr lang="de-DE" dirty="0" err="1" smtClean="0"/>
              <a:t>tiles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</a:t>
            </a:r>
            <a:r>
              <a:rPr lang="de-DE" dirty="0" err="1" smtClean="0"/>
              <a:t>groups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seven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60" name="Textfeld 59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4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60" name="Tabelle 59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49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1" name="Textfeld 60"/>
          <p:cNvSpPr txBox="1"/>
          <p:nvPr/>
        </p:nvSpPr>
        <p:spPr>
          <a:xfrm>
            <a:off x="1030239" y="33291"/>
            <a:ext cx="4345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Seven </a:t>
            </a:r>
            <a:r>
              <a:rPr lang="de-DE" dirty="0" err="1" smtClean="0"/>
              <a:t>of</a:t>
            </a:r>
            <a:r>
              <a:rPr lang="de-DE" dirty="0" smtClean="0"/>
              <a:t> such </a:t>
            </a:r>
            <a:r>
              <a:rPr lang="de-DE" dirty="0" err="1" smtClean="0"/>
              <a:t>groups</a:t>
            </a:r>
            <a:r>
              <a:rPr lang="de-DE" dirty="0" smtClean="0"/>
              <a:t> form larger </a:t>
            </a:r>
            <a:r>
              <a:rPr lang="de-DE" dirty="0" err="1" smtClean="0"/>
              <a:t>units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49 </a:t>
            </a:r>
            <a:r>
              <a:rPr lang="de-DE" dirty="0" err="1" smtClean="0"/>
              <a:t>bound</a:t>
            </a:r>
            <a:r>
              <a:rPr lang="de-DE" dirty="0" smtClean="0"/>
              <a:t> </a:t>
            </a:r>
            <a:r>
              <a:rPr lang="de-DE" dirty="0" err="1" smtClean="0"/>
              <a:t>together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cables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62" name="Textfeld 61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4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5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26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227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8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29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0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2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3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4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aphicFrame>
        <p:nvGraphicFramePr>
          <p:cNvPr id="117" name="Tabelle 116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98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0" name="Textfeld 119"/>
          <p:cNvSpPr txBox="1"/>
          <p:nvPr/>
        </p:nvSpPr>
        <p:spPr>
          <a:xfrm>
            <a:off x="1030239" y="33291"/>
            <a:ext cx="4345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Seven </a:t>
            </a:r>
            <a:r>
              <a:rPr lang="de-DE" dirty="0" err="1" smtClean="0"/>
              <a:t>of</a:t>
            </a:r>
            <a:r>
              <a:rPr lang="de-DE" dirty="0" smtClean="0"/>
              <a:t> such </a:t>
            </a:r>
            <a:r>
              <a:rPr lang="de-DE" dirty="0" err="1" smtClean="0"/>
              <a:t>groups</a:t>
            </a:r>
            <a:r>
              <a:rPr lang="de-DE" dirty="0" smtClean="0"/>
              <a:t> form larger </a:t>
            </a:r>
            <a:r>
              <a:rPr lang="de-DE" dirty="0" err="1" smtClean="0"/>
              <a:t>units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49 </a:t>
            </a:r>
            <a:r>
              <a:rPr lang="de-DE" dirty="0" err="1" smtClean="0"/>
              <a:t>bound</a:t>
            </a:r>
            <a:r>
              <a:rPr lang="de-DE" dirty="0" smtClean="0"/>
              <a:t> </a:t>
            </a:r>
            <a:r>
              <a:rPr lang="de-DE" dirty="0" err="1" smtClean="0"/>
              <a:t>together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cables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119" name="Textfeld 118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4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84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18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3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42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24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9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7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8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9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aphicFrame>
        <p:nvGraphicFramePr>
          <p:cNvPr id="175" name="Tabelle 174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147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8" name="Textfeld 177"/>
          <p:cNvSpPr txBox="1"/>
          <p:nvPr/>
        </p:nvSpPr>
        <p:spPr>
          <a:xfrm>
            <a:off x="1030239" y="33291"/>
            <a:ext cx="4345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Seven </a:t>
            </a:r>
            <a:r>
              <a:rPr lang="de-DE" dirty="0" err="1" smtClean="0"/>
              <a:t>of</a:t>
            </a:r>
            <a:r>
              <a:rPr lang="de-DE" dirty="0" smtClean="0"/>
              <a:t> such </a:t>
            </a:r>
            <a:r>
              <a:rPr lang="de-DE" dirty="0" err="1" smtClean="0"/>
              <a:t>groups</a:t>
            </a:r>
            <a:r>
              <a:rPr lang="de-DE" dirty="0" smtClean="0"/>
              <a:t> form larger </a:t>
            </a:r>
            <a:r>
              <a:rPr lang="de-DE" dirty="0" err="1" smtClean="0"/>
              <a:t>units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49 </a:t>
            </a:r>
            <a:r>
              <a:rPr lang="de-DE" dirty="0" err="1" smtClean="0"/>
              <a:t>bound</a:t>
            </a:r>
            <a:r>
              <a:rPr lang="de-DE" dirty="0" smtClean="0"/>
              <a:t> </a:t>
            </a:r>
            <a:r>
              <a:rPr lang="de-DE" dirty="0" err="1" smtClean="0"/>
              <a:t>together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cables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177" name="Textfeld 176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4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5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26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227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8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29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0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2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3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4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35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236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3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6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4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0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1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2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3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3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4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aphicFrame>
        <p:nvGraphicFramePr>
          <p:cNvPr id="295" name="Tabelle 294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196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99" name="Textfeld 298"/>
          <p:cNvSpPr txBox="1"/>
          <p:nvPr/>
        </p:nvSpPr>
        <p:spPr>
          <a:xfrm>
            <a:off x="1030239" y="33291"/>
            <a:ext cx="4345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Seven </a:t>
            </a:r>
            <a:r>
              <a:rPr lang="de-DE" dirty="0" err="1" smtClean="0"/>
              <a:t>of</a:t>
            </a:r>
            <a:r>
              <a:rPr lang="de-DE" dirty="0" smtClean="0"/>
              <a:t> such </a:t>
            </a:r>
            <a:r>
              <a:rPr lang="de-DE" dirty="0" err="1" smtClean="0"/>
              <a:t>groups</a:t>
            </a:r>
            <a:r>
              <a:rPr lang="de-DE" dirty="0" smtClean="0"/>
              <a:t> form larger </a:t>
            </a:r>
            <a:r>
              <a:rPr lang="de-DE" dirty="0" err="1" smtClean="0"/>
              <a:t>units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49 </a:t>
            </a:r>
            <a:r>
              <a:rPr lang="de-DE" dirty="0" err="1" smtClean="0"/>
              <a:t>bound</a:t>
            </a:r>
            <a:r>
              <a:rPr lang="de-DE" dirty="0" smtClean="0"/>
              <a:t> </a:t>
            </a:r>
            <a:r>
              <a:rPr lang="de-DE" dirty="0" err="1" smtClean="0"/>
              <a:t>together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cables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296" name="Textfeld 295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4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60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8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69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9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20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2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3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4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6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127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2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8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9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0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31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232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3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7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8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9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aphicFrame>
        <p:nvGraphicFramePr>
          <p:cNvPr id="293" name="Tabelle 292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245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97" name="Textfeld 296"/>
          <p:cNvSpPr txBox="1"/>
          <p:nvPr/>
        </p:nvSpPr>
        <p:spPr>
          <a:xfrm>
            <a:off x="1030239" y="33291"/>
            <a:ext cx="4345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Seven </a:t>
            </a:r>
            <a:r>
              <a:rPr lang="de-DE" dirty="0" err="1" smtClean="0"/>
              <a:t>of</a:t>
            </a:r>
            <a:r>
              <a:rPr lang="de-DE" dirty="0" smtClean="0"/>
              <a:t> such </a:t>
            </a:r>
            <a:r>
              <a:rPr lang="de-DE" dirty="0" err="1" smtClean="0"/>
              <a:t>groups</a:t>
            </a:r>
            <a:r>
              <a:rPr lang="de-DE" dirty="0" smtClean="0"/>
              <a:t> form larger </a:t>
            </a:r>
            <a:r>
              <a:rPr lang="de-DE" dirty="0" err="1" smtClean="0"/>
              <a:t>units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49 </a:t>
            </a:r>
            <a:r>
              <a:rPr lang="de-DE" dirty="0" err="1" smtClean="0"/>
              <a:t>bound</a:t>
            </a:r>
            <a:r>
              <a:rPr lang="de-DE" dirty="0" smtClean="0"/>
              <a:t> </a:t>
            </a:r>
            <a:r>
              <a:rPr lang="de-DE" dirty="0" err="1" smtClean="0"/>
              <a:t>together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cables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294" name="Textfeld 293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ylinder 1"/>
          <p:cNvSpPr>
            <a:spLocks/>
          </p:cNvSpPr>
          <p:nvPr/>
        </p:nvSpPr>
        <p:spPr>
          <a:xfrm>
            <a:off x="957213" y="2666754"/>
            <a:ext cx="7200000" cy="2880000"/>
          </a:xfrm>
          <a:prstGeom prst="can">
            <a:avLst/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ylinder 2"/>
          <p:cNvSpPr>
            <a:spLocks/>
          </p:cNvSpPr>
          <p:nvPr/>
        </p:nvSpPr>
        <p:spPr>
          <a:xfrm>
            <a:off x="2442780" y="2879163"/>
            <a:ext cx="4320000" cy="2448000"/>
          </a:xfrm>
          <a:prstGeom prst="can">
            <a:avLst>
              <a:gd name="adj" fmla="val 14114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ylinder 3"/>
          <p:cNvSpPr>
            <a:spLocks/>
          </p:cNvSpPr>
          <p:nvPr/>
        </p:nvSpPr>
        <p:spPr>
          <a:xfrm>
            <a:off x="3841740" y="3021111"/>
            <a:ext cx="1440000" cy="2124000"/>
          </a:xfrm>
          <a:prstGeom prst="can">
            <a:avLst>
              <a:gd name="adj" fmla="val 8671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e 4"/>
          <p:cNvSpPr/>
          <p:nvPr/>
        </p:nvSpPr>
        <p:spPr>
          <a:xfrm>
            <a:off x="957213" y="369587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middle</a:t>
            </a:r>
            <a:r>
              <a:rPr lang="de-DE" dirty="0" smtClean="0"/>
              <a:t>                       </a:t>
            </a:r>
            <a:r>
              <a:rPr lang="de-DE" dirty="0" err="1" smtClean="0"/>
              <a:t>partition</a:t>
            </a:r>
            <a:endParaRPr lang="en-US" dirty="0"/>
          </a:p>
        </p:txBody>
      </p:sp>
      <p:sp>
        <p:nvSpPr>
          <p:cNvPr id="7" name="Ellipse 6"/>
          <p:cNvSpPr/>
          <p:nvPr/>
        </p:nvSpPr>
        <p:spPr>
          <a:xfrm>
            <a:off x="4180617" y="4007034"/>
            <a:ext cx="720000" cy="79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feil nach unten 13"/>
          <p:cNvSpPr/>
          <p:nvPr/>
        </p:nvSpPr>
        <p:spPr>
          <a:xfrm>
            <a:off x="738135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feil nach unten 14"/>
          <p:cNvSpPr/>
          <p:nvPr/>
        </p:nvSpPr>
        <p:spPr>
          <a:xfrm>
            <a:off x="215217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feil nach unten 15"/>
          <p:cNvSpPr/>
          <p:nvPr/>
        </p:nvSpPr>
        <p:spPr>
          <a:xfrm>
            <a:off x="361269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feil nach unten 16"/>
          <p:cNvSpPr/>
          <p:nvPr/>
        </p:nvSpPr>
        <p:spPr>
          <a:xfrm>
            <a:off x="503670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feil nach unten 17"/>
          <p:cNvSpPr/>
          <p:nvPr/>
        </p:nvSpPr>
        <p:spPr>
          <a:xfrm>
            <a:off x="649722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feil nach unten 18"/>
          <p:cNvSpPr/>
          <p:nvPr/>
        </p:nvSpPr>
        <p:spPr>
          <a:xfrm>
            <a:off x="7921233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feld 19"/>
          <p:cNvSpPr txBox="1"/>
          <p:nvPr/>
        </p:nvSpPr>
        <p:spPr>
          <a:xfrm>
            <a:off x="2052603" y="5729319"/>
            <a:ext cx="5486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The </a:t>
            </a:r>
            <a:r>
              <a:rPr lang="de-DE" dirty="0" err="1" smtClean="0"/>
              <a:t>third</a:t>
            </a:r>
            <a:r>
              <a:rPr lang="de-DE" dirty="0" smtClean="0"/>
              <a:t> </a:t>
            </a:r>
            <a:r>
              <a:rPr lang="de-DE" dirty="0" err="1" smtClean="0"/>
              <a:t>scaffold</a:t>
            </a:r>
            <a:r>
              <a:rPr lang="de-DE" dirty="0" smtClean="0"/>
              <a:t> </a:t>
            </a:r>
            <a:r>
              <a:rPr lang="de-DE" dirty="0" err="1" smtClean="0"/>
              <a:t>surrounds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whole</a:t>
            </a:r>
            <a:r>
              <a:rPr lang="de-DE" dirty="0" smtClean="0"/>
              <a:t> </a:t>
            </a:r>
            <a:r>
              <a:rPr lang="de-DE" dirty="0" err="1" smtClean="0"/>
              <a:t>cylinder</a:t>
            </a:r>
            <a:r>
              <a:rPr lang="de-DE" dirty="0" smtClean="0"/>
              <a:t> (1 000 m </a:t>
            </a:r>
            <a:r>
              <a:rPr lang="de-DE" dirty="0" err="1" smtClean="0"/>
              <a:t>across</a:t>
            </a:r>
            <a:r>
              <a:rPr lang="de-DE" dirty="0" smtClean="0"/>
              <a:t>); </a:t>
            </a:r>
            <a:r>
              <a:rPr lang="de-DE" dirty="0" err="1" smtClean="0"/>
              <a:t>here</a:t>
            </a:r>
            <a:r>
              <a:rPr lang="de-DE" dirty="0" smtClean="0"/>
              <a:t>,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cylinder‘s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 will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tiled</a:t>
            </a:r>
            <a:r>
              <a:rPr lang="de-DE" dirty="0" smtClean="0"/>
              <a:t> out.</a:t>
            </a:r>
            <a:endParaRPr lang="en-US" dirty="0"/>
          </a:p>
        </p:txBody>
      </p:sp>
      <p:sp>
        <p:nvSpPr>
          <p:cNvPr id="23" name="Textfeld 22"/>
          <p:cNvSpPr txBox="1"/>
          <p:nvPr/>
        </p:nvSpPr>
        <p:spPr>
          <a:xfrm>
            <a:off x="6835806" y="0"/>
            <a:ext cx="229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overview</a:t>
            </a:r>
            <a:endParaRPr lang="en-US" dirty="0"/>
          </a:p>
        </p:txBody>
      </p:sp>
      <p:grpSp>
        <p:nvGrpSpPr>
          <p:cNvPr id="42" name="Gruppieren 41"/>
          <p:cNvGrpSpPr/>
          <p:nvPr/>
        </p:nvGrpSpPr>
        <p:grpSpPr>
          <a:xfrm>
            <a:off x="4854250" y="1165194"/>
            <a:ext cx="2018069" cy="2409858"/>
            <a:chOff x="4854250" y="1165194"/>
            <a:chExt cx="2018069" cy="2409858"/>
          </a:xfrm>
        </p:grpSpPr>
        <p:grpSp>
          <p:nvGrpSpPr>
            <p:cNvPr id="21" name="Gruppieren 20"/>
            <p:cNvGrpSpPr>
              <a:grpSpLocks noChangeAspect="1"/>
            </p:cNvGrpSpPr>
            <p:nvPr/>
          </p:nvGrpSpPr>
          <p:grpSpPr>
            <a:xfrm>
              <a:off x="6126102" y="1165194"/>
              <a:ext cx="746217" cy="1637955"/>
              <a:chOff x="6069033" y="1571967"/>
              <a:chExt cx="746217" cy="1637955"/>
            </a:xfrm>
          </p:grpSpPr>
          <p:sp>
            <p:nvSpPr>
              <p:cNvPr id="22" name="Sechseck 21"/>
              <p:cNvSpPr>
                <a:spLocks noChangeAspect="1"/>
              </p:cNvSpPr>
              <p:nvPr/>
            </p:nvSpPr>
            <p:spPr>
              <a:xfrm>
                <a:off x="6069033" y="2114532"/>
                <a:ext cx="417600" cy="360000"/>
              </a:xfrm>
              <a:prstGeom prst="hexagon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>
                <a:spLocks noChangeAspect="1"/>
              </p:cNvSpPr>
              <p:nvPr/>
            </p:nvSpPr>
            <p:spPr>
              <a:xfrm>
                <a:off x="6397650" y="2302227"/>
                <a:ext cx="417600" cy="360000"/>
              </a:xfrm>
              <a:prstGeom prst="hexagon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>
                <a:spLocks noChangeAspect="1"/>
              </p:cNvSpPr>
              <p:nvPr/>
            </p:nvSpPr>
            <p:spPr>
              <a:xfrm>
                <a:off x="6397650" y="1937097"/>
                <a:ext cx="417600" cy="360000"/>
              </a:xfrm>
              <a:prstGeom prst="hexagon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>
                <a:spLocks noChangeAspect="1"/>
              </p:cNvSpPr>
              <p:nvPr/>
            </p:nvSpPr>
            <p:spPr>
              <a:xfrm>
                <a:off x="6069033" y="1754532"/>
                <a:ext cx="417600" cy="360000"/>
              </a:xfrm>
              <a:prstGeom prst="hexagon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>
                <a:spLocks noChangeAspect="1"/>
              </p:cNvSpPr>
              <p:nvPr/>
            </p:nvSpPr>
            <p:spPr>
              <a:xfrm>
                <a:off x="6069033" y="2484000"/>
                <a:ext cx="417600" cy="360000"/>
              </a:xfrm>
              <a:prstGeom prst="hexagon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Sechseck 27"/>
              <p:cNvSpPr>
                <a:spLocks noChangeAspect="1"/>
              </p:cNvSpPr>
              <p:nvPr/>
            </p:nvSpPr>
            <p:spPr>
              <a:xfrm>
                <a:off x="6397650" y="2667357"/>
                <a:ext cx="417600" cy="360000"/>
              </a:xfrm>
              <a:prstGeom prst="hexagon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Sechseck 28"/>
              <p:cNvSpPr>
                <a:spLocks noChangeAspect="1"/>
              </p:cNvSpPr>
              <p:nvPr/>
            </p:nvSpPr>
            <p:spPr>
              <a:xfrm>
                <a:off x="6397650" y="1571967"/>
                <a:ext cx="417600" cy="360000"/>
              </a:xfrm>
              <a:prstGeom prst="hexagon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>
                <a:spLocks noChangeAspect="1"/>
              </p:cNvSpPr>
              <p:nvPr/>
            </p:nvSpPr>
            <p:spPr>
              <a:xfrm>
                <a:off x="6069033" y="2849922"/>
                <a:ext cx="417600" cy="360000"/>
              </a:xfrm>
              <a:prstGeom prst="hexagon">
                <a:avLst/>
              </a:prstGeom>
              <a:noFill/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1" name="Gruppieren 30"/>
            <p:cNvGrpSpPr>
              <a:grpSpLocks noChangeAspect="1"/>
            </p:cNvGrpSpPr>
            <p:nvPr/>
          </p:nvGrpSpPr>
          <p:grpSpPr>
            <a:xfrm>
              <a:off x="4854250" y="3312979"/>
              <a:ext cx="119393" cy="262073"/>
              <a:chOff x="6069033" y="1571967"/>
              <a:chExt cx="746217" cy="1637955"/>
            </a:xfrm>
          </p:grpSpPr>
          <p:sp>
            <p:nvSpPr>
              <p:cNvPr id="32" name="Sechseck 31"/>
              <p:cNvSpPr>
                <a:spLocks noChangeAspect="1"/>
              </p:cNvSpPr>
              <p:nvPr/>
            </p:nvSpPr>
            <p:spPr>
              <a:xfrm>
                <a:off x="6069033" y="2114532"/>
                <a:ext cx="417600" cy="360000"/>
              </a:xfrm>
              <a:prstGeom prst="hexagon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>
                <a:spLocks noChangeAspect="1"/>
              </p:cNvSpPr>
              <p:nvPr/>
            </p:nvSpPr>
            <p:spPr>
              <a:xfrm>
                <a:off x="6397650" y="2302227"/>
                <a:ext cx="417600" cy="360000"/>
              </a:xfrm>
              <a:prstGeom prst="hexagon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>
                <a:spLocks noChangeAspect="1"/>
              </p:cNvSpPr>
              <p:nvPr/>
            </p:nvSpPr>
            <p:spPr>
              <a:xfrm>
                <a:off x="6397650" y="1937097"/>
                <a:ext cx="417600" cy="360000"/>
              </a:xfrm>
              <a:prstGeom prst="hexagon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>
                <a:spLocks noChangeAspect="1"/>
              </p:cNvSpPr>
              <p:nvPr/>
            </p:nvSpPr>
            <p:spPr>
              <a:xfrm>
                <a:off x="6069033" y="1754532"/>
                <a:ext cx="417600" cy="360000"/>
              </a:xfrm>
              <a:prstGeom prst="hexagon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Sechseck 35"/>
              <p:cNvSpPr>
                <a:spLocks noChangeAspect="1"/>
              </p:cNvSpPr>
              <p:nvPr/>
            </p:nvSpPr>
            <p:spPr>
              <a:xfrm>
                <a:off x="6069033" y="2484000"/>
                <a:ext cx="417600" cy="360000"/>
              </a:xfrm>
              <a:prstGeom prst="hexagon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Sechseck 36"/>
              <p:cNvSpPr>
                <a:spLocks noChangeAspect="1"/>
              </p:cNvSpPr>
              <p:nvPr/>
            </p:nvSpPr>
            <p:spPr>
              <a:xfrm>
                <a:off x="6397650" y="2667357"/>
                <a:ext cx="417600" cy="360000"/>
              </a:xfrm>
              <a:prstGeom prst="hexagon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>
                <a:spLocks noChangeAspect="1"/>
              </p:cNvSpPr>
              <p:nvPr/>
            </p:nvSpPr>
            <p:spPr>
              <a:xfrm>
                <a:off x="6397650" y="1571967"/>
                <a:ext cx="417600" cy="360000"/>
              </a:xfrm>
              <a:prstGeom prst="hexagon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>
                <a:spLocks noChangeAspect="1"/>
              </p:cNvSpPr>
              <p:nvPr/>
            </p:nvSpPr>
            <p:spPr>
              <a:xfrm>
                <a:off x="6069033" y="2849922"/>
                <a:ext cx="417600" cy="360000"/>
              </a:xfrm>
              <a:prstGeom prst="hexagon">
                <a:avLst/>
              </a:prstGeom>
              <a:no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0" name="Gerade Verbindung 39"/>
            <p:cNvCxnSpPr>
              <a:stCxn id="35" idx="4"/>
              <a:endCxn id="26" idx="4"/>
            </p:cNvCxnSpPr>
            <p:nvPr/>
          </p:nvCxnSpPr>
          <p:spPr>
            <a:xfrm rot="5400000" flipH="1" flipV="1">
              <a:off x="4545161" y="1671248"/>
              <a:ext cx="1994430" cy="1347452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bg1"/>
                  </a:gs>
                  <a:gs pos="50000">
                    <a:srgbClr val="FFC000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Gerade Verbindung 40"/>
            <p:cNvCxnSpPr>
              <a:stCxn id="39" idx="1"/>
              <a:endCxn id="30" idx="1"/>
            </p:cNvCxnSpPr>
            <p:nvPr/>
          </p:nvCxnSpPr>
          <p:spPr>
            <a:xfrm rot="5400000" flipH="1" flipV="1">
              <a:off x="5294231" y="2415582"/>
              <a:ext cx="771903" cy="1547037"/>
            </a:xfrm>
            <a:prstGeom prst="line">
              <a:avLst/>
            </a:prstGeom>
            <a:ln w="19050">
              <a:gradFill flip="none" rotWithShape="1">
                <a:gsLst>
                  <a:gs pos="0">
                    <a:schemeClr val="bg1"/>
                  </a:gs>
                  <a:gs pos="50000">
                    <a:srgbClr val="FFC000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4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60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8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69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9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20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2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3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4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6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127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7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84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18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6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87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8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9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90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91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4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25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226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2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2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aphicFrame>
        <p:nvGraphicFramePr>
          <p:cNvPr id="351" name="Tabelle 350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294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5" name="Textfeld 354"/>
          <p:cNvSpPr txBox="1"/>
          <p:nvPr/>
        </p:nvSpPr>
        <p:spPr>
          <a:xfrm>
            <a:off x="1030239" y="33291"/>
            <a:ext cx="4345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Seven </a:t>
            </a:r>
            <a:r>
              <a:rPr lang="de-DE" dirty="0" err="1" smtClean="0"/>
              <a:t>of</a:t>
            </a:r>
            <a:r>
              <a:rPr lang="de-DE" dirty="0" smtClean="0"/>
              <a:t> such </a:t>
            </a:r>
            <a:r>
              <a:rPr lang="de-DE" dirty="0" err="1" smtClean="0"/>
              <a:t>groups</a:t>
            </a:r>
            <a:r>
              <a:rPr lang="de-DE" dirty="0" smtClean="0"/>
              <a:t> form larger </a:t>
            </a:r>
            <a:r>
              <a:rPr lang="de-DE" dirty="0" err="1" smtClean="0"/>
              <a:t>units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49 </a:t>
            </a:r>
            <a:r>
              <a:rPr lang="de-DE" dirty="0" err="1" smtClean="0"/>
              <a:t>bound</a:t>
            </a:r>
            <a:r>
              <a:rPr lang="de-DE" dirty="0" smtClean="0"/>
              <a:t> </a:t>
            </a:r>
            <a:r>
              <a:rPr lang="de-DE" dirty="0" err="1" smtClean="0"/>
              <a:t>together</a:t>
            </a:r>
            <a:r>
              <a:rPr lang="de-DE" dirty="0" smtClean="0"/>
              <a:t> </a:t>
            </a:r>
            <a:r>
              <a:rPr lang="de-DE" dirty="0" err="1" smtClean="0"/>
              <a:t>by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cables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352" name="Textfeld 351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1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2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53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75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5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62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76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6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8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9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0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71" name="Gruppieren 176"/>
          <p:cNvGrpSpPr>
            <a:grpSpLocks noChangeAspect="1"/>
          </p:cNvGrpSpPr>
          <p:nvPr/>
        </p:nvGrpSpPr>
        <p:grpSpPr>
          <a:xfrm>
            <a:off x="3001941" y="1712889"/>
            <a:ext cx="1555819" cy="1453847"/>
            <a:chOff x="701622" y="-406440"/>
            <a:chExt cx="7779096" cy="7269237"/>
          </a:xfrm>
        </p:grpSpPr>
        <p:grpSp>
          <p:nvGrpSpPr>
            <p:cNvPr id="772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2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7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21" name="Sechseck 2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Sechseck 2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Sechseck 2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Sechseck 2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Sechseck 2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Sechseck 2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Sechseck 2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14" name="Sechseck 2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Sechseck 2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Sechseck 2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Sechseck 2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Sechseck 2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Sechseck 2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Sechseck 2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7" name="Sechseck 20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Sechseck 20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Sechseck 20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Sechseck 20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Sechseck 21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Sechseck 21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Sechseck 21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0" name="Sechseck 19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Sechseck 20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Sechseck 20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Sechseck 20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Sechseck 20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Sechseck 20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Sechseck 20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93" name="Sechseck 19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Sechseck 19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Sechseck 19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Sechseck 19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Sechseck 19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Sechseck 19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Sechseck 19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0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86" name="Sechseck 18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Sechseck 18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Sechseck 18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Sechseck 18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Sechseck 18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Sechseck 19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Sechseck 19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1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62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2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8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9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0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31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6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34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83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6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37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8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9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aphicFrame>
        <p:nvGraphicFramePr>
          <p:cNvPr id="409" name="Tabelle 408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343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10" name="Textfeld 409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Higher order </a:t>
            </a:r>
            <a:r>
              <a:rPr lang="de-DE" dirty="0" err="1" smtClean="0"/>
              <a:t>cables</a:t>
            </a:r>
            <a:r>
              <a:rPr lang="de-DE" dirty="0" smtClean="0"/>
              <a:t> </a:t>
            </a:r>
            <a:r>
              <a:rPr lang="de-DE" dirty="0" err="1" smtClean="0"/>
              <a:t>connected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scaffold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side</a:t>
            </a:r>
            <a:r>
              <a:rPr lang="de-DE" dirty="0" smtClean="0"/>
              <a:t> </a:t>
            </a:r>
            <a:r>
              <a:rPr lang="de-DE" dirty="0" err="1" smtClean="0"/>
              <a:t>walls</a:t>
            </a:r>
            <a:r>
              <a:rPr lang="de-DE" dirty="0" smtClean="0"/>
              <a:t> link </a:t>
            </a:r>
            <a:r>
              <a:rPr lang="de-DE" dirty="0" err="1" smtClean="0"/>
              <a:t>the</a:t>
            </a:r>
            <a:r>
              <a:rPr lang="de-DE" dirty="0" smtClean="0"/>
              <a:t> large </a:t>
            </a:r>
            <a:r>
              <a:rPr lang="de-DE" dirty="0" err="1" smtClean="0"/>
              <a:t>units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a </a:t>
            </a:r>
            <a:r>
              <a:rPr lang="de-DE" dirty="0" err="1" smtClean="0"/>
              <a:t>continuously</a:t>
            </a:r>
            <a:r>
              <a:rPr lang="de-DE" dirty="0" smtClean="0"/>
              <a:t> </a:t>
            </a:r>
            <a:r>
              <a:rPr lang="de-DE" dirty="0" err="1" smtClean="0"/>
              <a:t>even</a:t>
            </a:r>
            <a:r>
              <a:rPr lang="de-DE" dirty="0" smtClean="0"/>
              <a:t> </a:t>
            </a:r>
            <a:r>
              <a:rPr lang="de-DE" dirty="0" err="1" smtClean="0"/>
              <a:t>floor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411" name="Textfeld 410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4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60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8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69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9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20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2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3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4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6" name="Gruppieren 176"/>
          <p:cNvGrpSpPr>
            <a:grpSpLocks noChangeAspect="1"/>
          </p:cNvGrpSpPr>
          <p:nvPr/>
        </p:nvGrpSpPr>
        <p:grpSpPr>
          <a:xfrm>
            <a:off x="3001941" y="1712889"/>
            <a:ext cx="1555819" cy="1453847"/>
            <a:chOff x="701622" y="-406440"/>
            <a:chExt cx="7779096" cy="7269237"/>
          </a:xfrm>
        </p:grpSpPr>
        <p:grpSp>
          <p:nvGrpSpPr>
            <p:cNvPr id="127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2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7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21" name="Sechseck 2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Sechseck 2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Sechseck 2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Sechseck 2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Sechseck 2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Sechseck 2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Sechseck 2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14" name="Sechseck 2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Sechseck 2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Sechseck 2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Sechseck 2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Sechseck 2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Sechseck 2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Sechseck 2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7" name="Sechseck 20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Sechseck 20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Sechseck 20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Sechseck 20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Sechseck 21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Sechseck 21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Sechseck 21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0" name="Sechseck 19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Sechseck 20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Sechseck 20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Sechseck 20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Sechseck 20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Sechseck 20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Sechseck 20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93" name="Sechseck 19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Sechseck 19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Sechseck 19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Sechseck 19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Sechseck 19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Sechseck 19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Sechseck 19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86" name="Sechseck 18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Sechseck 18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Sechseck 18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Sechseck 18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Sechseck 18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Sechseck 19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Sechseck 19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84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18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3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42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24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9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7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8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9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00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301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35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58" name="Gruppieren 408"/>
          <p:cNvGrpSpPr>
            <a:grpSpLocks noChangeAspect="1"/>
          </p:cNvGrpSpPr>
          <p:nvPr/>
        </p:nvGrpSpPr>
        <p:grpSpPr>
          <a:xfrm>
            <a:off x="1665200" y="1895454"/>
            <a:ext cx="1555819" cy="1453847"/>
            <a:chOff x="701622" y="-406440"/>
            <a:chExt cx="7779096" cy="7269237"/>
          </a:xfrm>
        </p:grpSpPr>
        <p:grpSp>
          <p:nvGrpSpPr>
            <p:cNvPr id="35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5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2" name="Sechseck 4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Sechseck 4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Sechseck 4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Sechseck 4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Sechseck 4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Sechseck 4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Sechseck 4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45" name="Sechseck 4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Sechseck 4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Sechseck 4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Sechseck 4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9" name="Sechseck 4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Sechseck 4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1" name="Sechseck 4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8" name="Sechseck 4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Sechseck 4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Sechseck 4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Sechseck 4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Sechseck 4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3" name="Sechseck 4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Sechseck 4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1" name="Sechseck 4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2" name="Sechseck 4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3" name="Sechseck 4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" name="Sechseck 4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5" name="Sechseck 4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6" name="Sechseck 4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" name="Sechseck 4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24" name="Sechseck 42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Sechseck 42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Sechseck 42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7" name="Sechseck 42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Sechseck 42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Sechseck 42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Sechseck 42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17" name="Sechseck 4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Sechseck 4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9" name="Sechseck 4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Sechseck 4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Sechseck 4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Sechseck 4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Sechseck 4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466" name="Tabelle 465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392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68" name="Textfeld 467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  <p:sp>
        <p:nvSpPr>
          <p:cNvPr id="469" name="Textfeld 468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Higher order </a:t>
            </a:r>
            <a:r>
              <a:rPr lang="de-DE" dirty="0" err="1" smtClean="0"/>
              <a:t>cables</a:t>
            </a:r>
            <a:r>
              <a:rPr lang="de-DE" dirty="0" smtClean="0"/>
              <a:t> </a:t>
            </a:r>
            <a:r>
              <a:rPr lang="de-DE" dirty="0" err="1" smtClean="0"/>
              <a:t>connected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scaffold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side</a:t>
            </a:r>
            <a:r>
              <a:rPr lang="de-DE" dirty="0" smtClean="0"/>
              <a:t> </a:t>
            </a:r>
            <a:r>
              <a:rPr lang="de-DE" dirty="0" err="1" smtClean="0"/>
              <a:t>walls</a:t>
            </a:r>
            <a:r>
              <a:rPr lang="de-DE" dirty="0" smtClean="0"/>
              <a:t> link </a:t>
            </a:r>
            <a:r>
              <a:rPr lang="de-DE" dirty="0" err="1" smtClean="0"/>
              <a:t>the</a:t>
            </a:r>
            <a:r>
              <a:rPr lang="de-DE" dirty="0" smtClean="0"/>
              <a:t> large </a:t>
            </a:r>
            <a:r>
              <a:rPr lang="de-DE" dirty="0" err="1" smtClean="0"/>
              <a:t>units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a </a:t>
            </a:r>
            <a:r>
              <a:rPr lang="de-DE" dirty="0" err="1" smtClean="0"/>
              <a:t>continuously</a:t>
            </a:r>
            <a:r>
              <a:rPr lang="de-DE" dirty="0" smtClean="0"/>
              <a:t> </a:t>
            </a:r>
            <a:r>
              <a:rPr lang="de-DE" dirty="0" err="1" smtClean="0"/>
              <a:t>even</a:t>
            </a:r>
            <a:r>
              <a:rPr lang="de-DE" dirty="0" smtClean="0"/>
              <a:t> </a:t>
            </a:r>
            <a:r>
              <a:rPr lang="de-DE" dirty="0" err="1" smtClean="0"/>
              <a:t>floor</a:t>
            </a:r>
            <a:r>
              <a:rPr lang="de-DE" dirty="0" smtClean="0"/>
              <a:t>.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4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60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8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69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9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20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2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3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4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6" name="Gruppieren 176"/>
          <p:cNvGrpSpPr>
            <a:grpSpLocks noChangeAspect="1"/>
          </p:cNvGrpSpPr>
          <p:nvPr/>
        </p:nvGrpSpPr>
        <p:grpSpPr>
          <a:xfrm>
            <a:off x="3001941" y="1712889"/>
            <a:ext cx="1555819" cy="1453847"/>
            <a:chOff x="701622" y="-406440"/>
            <a:chExt cx="7779096" cy="7269237"/>
          </a:xfrm>
        </p:grpSpPr>
        <p:grpSp>
          <p:nvGrpSpPr>
            <p:cNvPr id="127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2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7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21" name="Sechseck 2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Sechseck 2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Sechseck 2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Sechseck 2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Sechseck 2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Sechseck 2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Sechseck 2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14" name="Sechseck 2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Sechseck 2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Sechseck 2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Sechseck 2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Sechseck 2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Sechseck 2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Sechseck 2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7" name="Sechseck 20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Sechseck 20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Sechseck 20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Sechseck 20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Sechseck 21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Sechseck 21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Sechseck 21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0" name="Sechseck 19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Sechseck 20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Sechseck 20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Sechseck 20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Sechseck 20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Sechseck 20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Sechseck 20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93" name="Sechseck 19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Sechseck 19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Sechseck 19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Sechseck 19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Sechseck 19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Sechseck 19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Sechseck 19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86" name="Sechseck 18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Sechseck 18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Sechseck 18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Sechseck 18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Sechseck 18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Sechseck 19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Sechseck 19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84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18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3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42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24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9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7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8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9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00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301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35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58" name="Gruppieren 408"/>
          <p:cNvGrpSpPr>
            <a:grpSpLocks noChangeAspect="1"/>
          </p:cNvGrpSpPr>
          <p:nvPr/>
        </p:nvGrpSpPr>
        <p:grpSpPr>
          <a:xfrm>
            <a:off x="1665200" y="1895454"/>
            <a:ext cx="1555819" cy="1453847"/>
            <a:chOff x="701622" y="-406440"/>
            <a:chExt cx="7779096" cy="7269237"/>
          </a:xfrm>
        </p:grpSpPr>
        <p:grpSp>
          <p:nvGrpSpPr>
            <p:cNvPr id="35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5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2" name="Sechseck 4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Sechseck 4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Sechseck 4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Sechseck 4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Sechseck 4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Sechseck 4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Sechseck 4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45" name="Sechseck 4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Sechseck 4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Sechseck 4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Sechseck 4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9" name="Sechseck 4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Sechseck 4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1" name="Sechseck 4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8" name="Sechseck 4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Sechseck 4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Sechseck 4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Sechseck 4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Sechseck 4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3" name="Sechseck 4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Sechseck 4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1" name="Sechseck 4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2" name="Sechseck 4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3" name="Sechseck 4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" name="Sechseck 4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5" name="Sechseck 4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6" name="Sechseck 4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" name="Sechseck 4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24" name="Sechseck 42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Sechseck 42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Sechseck 42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7" name="Sechseck 42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Sechseck 42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Sechseck 42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Sechseck 42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17" name="Sechseck 4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Sechseck 4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9" name="Sechseck 4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Sechseck 4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Sechseck 4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Sechseck 4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Sechseck 4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15" name="Gruppieren 465"/>
          <p:cNvGrpSpPr>
            <a:grpSpLocks noChangeAspect="1"/>
          </p:cNvGrpSpPr>
          <p:nvPr/>
        </p:nvGrpSpPr>
        <p:grpSpPr>
          <a:xfrm>
            <a:off x="1154018" y="3063870"/>
            <a:ext cx="1555819" cy="1453847"/>
            <a:chOff x="701622" y="-406440"/>
            <a:chExt cx="7779096" cy="7269237"/>
          </a:xfrm>
        </p:grpSpPr>
        <p:grpSp>
          <p:nvGrpSpPr>
            <p:cNvPr id="41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1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6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9" name="Sechseck 5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0" name="Sechseck 5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1" name="Sechseck 5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2" name="Sechseck 5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3" name="Sechseck 5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4" name="Sechseck 5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5" name="Sechseck 5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2" name="Sechseck 5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3" name="Sechseck 5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4" name="Sechseck 5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5" name="Sechseck 5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6" name="Sechseck 5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7" name="Sechseck 5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8" name="Sechseck 5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95" name="Sechseck 4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6" name="Sechseck 4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7" name="Sechseck 4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8" name="Sechseck 4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9" name="Sechseck 4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0" name="Sechseck 4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Sechseck 5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8" name="Sechseck 4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9" name="Sechseck 4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Sechseck 4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Sechseck 4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2" name="Sechseck 4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3" name="Sechseck 4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4" name="Sechseck 4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1" name="Sechseck 48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2" name="Sechseck 48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3" name="Sechseck 48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4" name="Sechseck 48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" name="Sechseck 48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" name="Sechseck 48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7" name="Sechseck 48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74" name="Sechseck 47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Sechseck 47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6" name="Sechseck 47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7" name="Sechseck 47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8" name="Sechseck 47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9" name="Sechseck 47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0" name="Sechseck 47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523" name="Tabelle 522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441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25" name="Textfeld 524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  <p:sp>
        <p:nvSpPr>
          <p:cNvPr id="526" name="Textfeld 525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Higher order </a:t>
            </a:r>
            <a:r>
              <a:rPr lang="de-DE" dirty="0" err="1" smtClean="0"/>
              <a:t>cables</a:t>
            </a:r>
            <a:r>
              <a:rPr lang="de-DE" dirty="0" smtClean="0"/>
              <a:t> </a:t>
            </a:r>
            <a:r>
              <a:rPr lang="de-DE" dirty="0" err="1" smtClean="0"/>
              <a:t>connected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scaffold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side</a:t>
            </a:r>
            <a:r>
              <a:rPr lang="de-DE" dirty="0" smtClean="0"/>
              <a:t> </a:t>
            </a:r>
            <a:r>
              <a:rPr lang="de-DE" dirty="0" err="1" smtClean="0"/>
              <a:t>walls</a:t>
            </a:r>
            <a:r>
              <a:rPr lang="de-DE" dirty="0" smtClean="0"/>
              <a:t> link </a:t>
            </a:r>
            <a:r>
              <a:rPr lang="de-DE" dirty="0" err="1" smtClean="0"/>
              <a:t>the</a:t>
            </a:r>
            <a:r>
              <a:rPr lang="de-DE" dirty="0" smtClean="0"/>
              <a:t> large </a:t>
            </a:r>
            <a:r>
              <a:rPr lang="de-DE" dirty="0" err="1" smtClean="0"/>
              <a:t>units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a </a:t>
            </a:r>
            <a:r>
              <a:rPr lang="de-DE" dirty="0" err="1" smtClean="0"/>
              <a:t>continuously</a:t>
            </a:r>
            <a:r>
              <a:rPr lang="de-DE" dirty="0" smtClean="0"/>
              <a:t> </a:t>
            </a:r>
            <a:r>
              <a:rPr lang="de-DE" dirty="0" err="1" smtClean="0"/>
              <a:t>even</a:t>
            </a:r>
            <a:r>
              <a:rPr lang="de-DE" dirty="0" smtClean="0"/>
              <a:t> </a:t>
            </a:r>
            <a:r>
              <a:rPr lang="de-DE" dirty="0" err="1" smtClean="0"/>
              <a:t>floor</a:t>
            </a:r>
            <a:r>
              <a:rPr lang="de-DE" dirty="0" smtClean="0"/>
              <a:t>.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4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60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8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69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9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20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2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3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4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6" name="Gruppieren 176"/>
          <p:cNvGrpSpPr>
            <a:grpSpLocks noChangeAspect="1"/>
          </p:cNvGrpSpPr>
          <p:nvPr/>
        </p:nvGrpSpPr>
        <p:grpSpPr>
          <a:xfrm>
            <a:off x="3001941" y="1712889"/>
            <a:ext cx="1555819" cy="1453847"/>
            <a:chOff x="701622" y="-406440"/>
            <a:chExt cx="7779096" cy="7269237"/>
          </a:xfrm>
        </p:grpSpPr>
        <p:grpSp>
          <p:nvGrpSpPr>
            <p:cNvPr id="127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2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7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21" name="Sechseck 2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Sechseck 2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Sechseck 2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Sechseck 2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Sechseck 2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Sechseck 2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Sechseck 2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14" name="Sechseck 2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Sechseck 2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Sechseck 2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Sechseck 2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Sechseck 2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Sechseck 2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Sechseck 2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7" name="Sechseck 20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Sechseck 20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Sechseck 20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Sechseck 20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Sechseck 21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Sechseck 21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Sechseck 21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0" name="Sechseck 19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Sechseck 20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Sechseck 20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Sechseck 20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Sechseck 20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Sechseck 20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Sechseck 20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93" name="Sechseck 19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Sechseck 19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Sechseck 19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Sechseck 19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Sechseck 19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Sechseck 19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Sechseck 19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86" name="Sechseck 18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Sechseck 18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Sechseck 18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Sechseck 18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Sechseck 18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Sechseck 19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Sechseck 19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84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18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3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42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24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9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7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8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9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00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301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35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58" name="Gruppieren 408"/>
          <p:cNvGrpSpPr>
            <a:grpSpLocks noChangeAspect="1"/>
          </p:cNvGrpSpPr>
          <p:nvPr/>
        </p:nvGrpSpPr>
        <p:grpSpPr>
          <a:xfrm>
            <a:off x="1665200" y="1895454"/>
            <a:ext cx="1555819" cy="1453847"/>
            <a:chOff x="701622" y="-406440"/>
            <a:chExt cx="7779096" cy="7269237"/>
          </a:xfrm>
        </p:grpSpPr>
        <p:grpSp>
          <p:nvGrpSpPr>
            <p:cNvPr id="35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5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2" name="Sechseck 4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Sechseck 4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Sechseck 4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Sechseck 4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Sechseck 4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Sechseck 4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Sechseck 4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45" name="Sechseck 4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Sechseck 4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Sechseck 4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Sechseck 4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9" name="Sechseck 4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Sechseck 4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1" name="Sechseck 4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8" name="Sechseck 4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Sechseck 4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Sechseck 4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Sechseck 4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Sechseck 4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3" name="Sechseck 4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Sechseck 4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1" name="Sechseck 4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2" name="Sechseck 4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3" name="Sechseck 4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" name="Sechseck 4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5" name="Sechseck 4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6" name="Sechseck 4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" name="Sechseck 4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24" name="Sechseck 42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Sechseck 42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Sechseck 42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7" name="Sechseck 42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Sechseck 42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Sechseck 42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Sechseck 42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17" name="Sechseck 4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Sechseck 4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9" name="Sechseck 4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Sechseck 4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Sechseck 4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Sechseck 4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Sechseck 4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15" name="Gruppieren 465"/>
          <p:cNvGrpSpPr>
            <a:grpSpLocks noChangeAspect="1"/>
          </p:cNvGrpSpPr>
          <p:nvPr/>
        </p:nvGrpSpPr>
        <p:grpSpPr>
          <a:xfrm>
            <a:off x="1154018" y="3063870"/>
            <a:ext cx="1555819" cy="1453847"/>
            <a:chOff x="701622" y="-406440"/>
            <a:chExt cx="7779096" cy="7269237"/>
          </a:xfrm>
        </p:grpSpPr>
        <p:grpSp>
          <p:nvGrpSpPr>
            <p:cNvPr id="41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1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6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9" name="Sechseck 5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0" name="Sechseck 5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1" name="Sechseck 5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2" name="Sechseck 5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3" name="Sechseck 5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4" name="Sechseck 5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5" name="Sechseck 5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2" name="Sechseck 5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3" name="Sechseck 5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4" name="Sechseck 5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5" name="Sechseck 5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6" name="Sechseck 5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7" name="Sechseck 5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8" name="Sechseck 5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95" name="Sechseck 4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6" name="Sechseck 4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7" name="Sechseck 4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8" name="Sechseck 4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9" name="Sechseck 4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0" name="Sechseck 4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Sechseck 5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8" name="Sechseck 4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9" name="Sechseck 4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Sechseck 4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Sechseck 4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2" name="Sechseck 4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3" name="Sechseck 4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4" name="Sechseck 4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1" name="Sechseck 48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2" name="Sechseck 48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3" name="Sechseck 48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4" name="Sechseck 48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" name="Sechseck 48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" name="Sechseck 48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7" name="Sechseck 48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74" name="Sechseck 47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Sechseck 47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6" name="Sechseck 47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7" name="Sechseck 47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8" name="Sechseck 47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9" name="Sechseck 47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0" name="Sechseck 47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72" name="Gruppieren 522"/>
          <p:cNvGrpSpPr>
            <a:grpSpLocks noChangeAspect="1"/>
          </p:cNvGrpSpPr>
          <p:nvPr/>
        </p:nvGrpSpPr>
        <p:grpSpPr>
          <a:xfrm>
            <a:off x="1993817" y="4049721"/>
            <a:ext cx="1555819" cy="1453847"/>
            <a:chOff x="701622" y="-406440"/>
            <a:chExt cx="7779096" cy="7269237"/>
          </a:xfrm>
        </p:grpSpPr>
        <p:grpSp>
          <p:nvGrpSpPr>
            <p:cNvPr id="47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73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4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5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6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7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8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9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66" name="Sechseck 5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7" name="Sechseck 5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8" name="Sechseck 5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9" name="Sechseck 5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0" name="Sechseck 5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1" name="Sechseck 5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2" name="Sechseck 5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4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9" name="Sechseck 5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0" name="Sechseck 5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1" name="Sechseck 5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2" name="Sechseck 5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3" name="Sechseck 5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4" name="Sechseck 5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5" name="Sechseck 5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5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2" name="Sechseck 5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3" name="Sechseck 5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4" name="Sechseck 5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5" name="Sechseck 5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6" name="Sechseck 5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7" name="Sechseck 5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8" name="Sechseck 5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6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45" name="Sechseck 5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6" name="Sechseck 5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7" name="Sechseck 5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8" name="Sechseck 5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9" name="Sechseck 5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0" name="Sechseck 5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1" name="Sechseck 5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7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8" name="Sechseck 5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9" name="Sechseck 5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0" name="Sechseck 5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1" name="Sechseck 5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" name="Sechseck 5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" name="Sechseck 5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" name="Sechseck 5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8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1" name="Sechseck 5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2" name="Sechseck 5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Sechseck 5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4" name="Sechseck 5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5" name="Sechseck 5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6" name="Sechseck 5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7" name="Sechseck 5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580" name="Tabelle 579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82" name="Textfeld 581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  <p:sp>
        <p:nvSpPr>
          <p:cNvPr id="583" name="Textfeld 582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Higher order </a:t>
            </a:r>
            <a:r>
              <a:rPr lang="de-DE" dirty="0" err="1" smtClean="0"/>
              <a:t>cables</a:t>
            </a:r>
            <a:r>
              <a:rPr lang="de-DE" dirty="0" smtClean="0"/>
              <a:t> </a:t>
            </a:r>
            <a:r>
              <a:rPr lang="de-DE" dirty="0" err="1" smtClean="0"/>
              <a:t>connected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scaffold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side</a:t>
            </a:r>
            <a:r>
              <a:rPr lang="de-DE" dirty="0" smtClean="0"/>
              <a:t> </a:t>
            </a:r>
            <a:r>
              <a:rPr lang="de-DE" dirty="0" err="1" smtClean="0"/>
              <a:t>walls</a:t>
            </a:r>
            <a:r>
              <a:rPr lang="de-DE" dirty="0" smtClean="0"/>
              <a:t> link </a:t>
            </a:r>
            <a:r>
              <a:rPr lang="de-DE" dirty="0" err="1" smtClean="0"/>
              <a:t>the</a:t>
            </a:r>
            <a:r>
              <a:rPr lang="de-DE" dirty="0" smtClean="0"/>
              <a:t> large </a:t>
            </a:r>
            <a:r>
              <a:rPr lang="de-DE" dirty="0" err="1" smtClean="0"/>
              <a:t>units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a </a:t>
            </a:r>
            <a:r>
              <a:rPr lang="de-DE" dirty="0" err="1" smtClean="0"/>
              <a:t>continuously</a:t>
            </a:r>
            <a:r>
              <a:rPr lang="de-DE" dirty="0" smtClean="0"/>
              <a:t> </a:t>
            </a:r>
            <a:r>
              <a:rPr lang="de-DE" dirty="0" err="1" smtClean="0"/>
              <a:t>even</a:t>
            </a:r>
            <a:r>
              <a:rPr lang="de-DE" dirty="0" smtClean="0"/>
              <a:t> </a:t>
            </a:r>
            <a:r>
              <a:rPr lang="de-DE" dirty="0" err="1" smtClean="0"/>
              <a:t>floor</a:t>
            </a:r>
            <a:r>
              <a:rPr lang="de-DE" dirty="0" smtClean="0"/>
              <a:t>.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4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60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8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69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9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20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2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3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4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6" name="Gruppieren 176"/>
          <p:cNvGrpSpPr>
            <a:grpSpLocks noChangeAspect="1"/>
          </p:cNvGrpSpPr>
          <p:nvPr/>
        </p:nvGrpSpPr>
        <p:grpSpPr>
          <a:xfrm>
            <a:off x="3001941" y="1712889"/>
            <a:ext cx="1555819" cy="1453847"/>
            <a:chOff x="701622" y="-406440"/>
            <a:chExt cx="7779096" cy="7269237"/>
          </a:xfrm>
        </p:grpSpPr>
        <p:grpSp>
          <p:nvGrpSpPr>
            <p:cNvPr id="127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2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7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21" name="Sechseck 2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Sechseck 2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Sechseck 2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Sechseck 2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Sechseck 2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Sechseck 2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Sechseck 2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14" name="Sechseck 2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Sechseck 2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Sechseck 2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Sechseck 2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Sechseck 2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Sechseck 2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Sechseck 2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7" name="Sechseck 20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Sechseck 20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Sechseck 20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Sechseck 20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Sechseck 21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Sechseck 21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Sechseck 21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0" name="Sechseck 19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Sechseck 20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Sechseck 20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Sechseck 20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Sechseck 20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Sechseck 20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Sechseck 20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93" name="Sechseck 19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Sechseck 19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Sechseck 19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Sechseck 19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Sechseck 19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Sechseck 19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Sechseck 19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86" name="Sechseck 18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Sechseck 18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Sechseck 18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Sechseck 18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Sechseck 18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Sechseck 19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Sechseck 19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84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18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3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42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24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9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7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8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9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00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301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35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58" name="Gruppieren 408"/>
          <p:cNvGrpSpPr>
            <a:grpSpLocks noChangeAspect="1"/>
          </p:cNvGrpSpPr>
          <p:nvPr/>
        </p:nvGrpSpPr>
        <p:grpSpPr>
          <a:xfrm>
            <a:off x="1665200" y="1895454"/>
            <a:ext cx="1555819" cy="1453847"/>
            <a:chOff x="701622" y="-406440"/>
            <a:chExt cx="7779096" cy="7269237"/>
          </a:xfrm>
        </p:grpSpPr>
        <p:grpSp>
          <p:nvGrpSpPr>
            <p:cNvPr id="35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5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2" name="Sechseck 4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Sechseck 4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Sechseck 4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Sechseck 4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Sechseck 4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Sechseck 4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Sechseck 4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45" name="Sechseck 4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Sechseck 4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Sechseck 4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Sechseck 4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9" name="Sechseck 4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Sechseck 4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1" name="Sechseck 4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8" name="Sechseck 4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Sechseck 4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Sechseck 4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Sechseck 4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Sechseck 4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3" name="Sechseck 4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Sechseck 4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1" name="Sechseck 4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2" name="Sechseck 4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3" name="Sechseck 4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" name="Sechseck 4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5" name="Sechseck 4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6" name="Sechseck 4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" name="Sechseck 4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24" name="Sechseck 42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Sechseck 42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Sechseck 42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7" name="Sechseck 42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Sechseck 42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Sechseck 42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Sechseck 42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17" name="Sechseck 4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Sechseck 4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9" name="Sechseck 4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Sechseck 4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Sechseck 4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Sechseck 4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Sechseck 4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15" name="Gruppieren 465"/>
          <p:cNvGrpSpPr>
            <a:grpSpLocks noChangeAspect="1"/>
          </p:cNvGrpSpPr>
          <p:nvPr/>
        </p:nvGrpSpPr>
        <p:grpSpPr>
          <a:xfrm>
            <a:off x="1154018" y="3063870"/>
            <a:ext cx="1555819" cy="1453847"/>
            <a:chOff x="701622" y="-406440"/>
            <a:chExt cx="7779096" cy="7269237"/>
          </a:xfrm>
        </p:grpSpPr>
        <p:grpSp>
          <p:nvGrpSpPr>
            <p:cNvPr id="41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1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6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9" name="Sechseck 5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0" name="Sechseck 5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1" name="Sechseck 5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2" name="Sechseck 5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3" name="Sechseck 5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4" name="Sechseck 5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5" name="Sechseck 5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2" name="Sechseck 5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3" name="Sechseck 5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4" name="Sechseck 5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5" name="Sechseck 5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6" name="Sechseck 5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7" name="Sechseck 5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8" name="Sechseck 5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95" name="Sechseck 4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6" name="Sechseck 4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7" name="Sechseck 4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8" name="Sechseck 4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9" name="Sechseck 4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0" name="Sechseck 4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Sechseck 5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8" name="Sechseck 4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9" name="Sechseck 4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Sechseck 4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Sechseck 4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2" name="Sechseck 4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3" name="Sechseck 4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4" name="Sechseck 4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1" name="Sechseck 48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2" name="Sechseck 48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3" name="Sechseck 48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4" name="Sechseck 48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" name="Sechseck 48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" name="Sechseck 48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7" name="Sechseck 48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74" name="Sechseck 47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Sechseck 47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6" name="Sechseck 47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7" name="Sechseck 47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8" name="Sechseck 47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9" name="Sechseck 47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0" name="Sechseck 47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72" name="Gruppieren 522"/>
          <p:cNvGrpSpPr>
            <a:grpSpLocks noChangeAspect="1"/>
          </p:cNvGrpSpPr>
          <p:nvPr/>
        </p:nvGrpSpPr>
        <p:grpSpPr>
          <a:xfrm>
            <a:off x="1993817" y="4049721"/>
            <a:ext cx="1555819" cy="1453847"/>
            <a:chOff x="701622" y="-406440"/>
            <a:chExt cx="7779096" cy="7269237"/>
          </a:xfrm>
        </p:grpSpPr>
        <p:grpSp>
          <p:nvGrpSpPr>
            <p:cNvPr id="47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73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4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5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6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7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8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9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66" name="Sechseck 5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7" name="Sechseck 5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8" name="Sechseck 5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9" name="Sechseck 5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0" name="Sechseck 5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1" name="Sechseck 5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2" name="Sechseck 5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4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9" name="Sechseck 5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0" name="Sechseck 5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1" name="Sechseck 5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2" name="Sechseck 5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3" name="Sechseck 5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4" name="Sechseck 5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5" name="Sechseck 5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5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2" name="Sechseck 5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3" name="Sechseck 5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4" name="Sechseck 5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5" name="Sechseck 5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6" name="Sechseck 5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7" name="Sechseck 5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8" name="Sechseck 5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6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45" name="Sechseck 5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6" name="Sechseck 5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7" name="Sechseck 5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8" name="Sechseck 5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9" name="Sechseck 5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0" name="Sechseck 5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1" name="Sechseck 5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7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8" name="Sechseck 5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9" name="Sechseck 5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0" name="Sechseck 5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1" name="Sechseck 5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" name="Sechseck 5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" name="Sechseck 5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" name="Sechseck 5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8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1" name="Sechseck 5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2" name="Sechseck 5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Sechseck 5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4" name="Sechseck 5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5" name="Sechseck 5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6" name="Sechseck 5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7" name="Sechseck 5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9" name="Gruppieren 579"/>
          <p:cNvGrpSpPr>
            <a:grpSpLocks noChangeAspect="1"/>
          </p:cNvGrpSpPr>
          <p:nvPr/>
        </p:nvGrpSpPr>
        <p:grpSpPr>
          <a:xfrm>
            <a:off x="2833616" y="5042245"/>
            <a:ext cx="1555819" cy="1453847"/>
            <a:chOff x="701622" y="-406440"/>
            <a:chExt cx="7779096" cy="7269237"/>
          </a:xfrm>
        </p:grpSpPr>
        <p:grpSp>
          <p:nvGrpSpPr>
            <p:cNvPr id="530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3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0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23" name="Sechseck 6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4" name="Sechseck 6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5" name="Sechseck 6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6" name="Sechseck 6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7" name="Sechseck 6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8" name="Sechseck 6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9" name="Sechseck 6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1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16" name="Sechseck 6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7" name="Sechseck 6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8" name="Sechseck 6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9" name="Sechseck 6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0" name="Sechseck 6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1" name="Sechseck 6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2" name="Sechseck 6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2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9" name="Sechseck 6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0" name="Sechseck 6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1" name="Sechseck 6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2" name="Sechseck 6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3" name="Sechseck 6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4" name="Sechseck 6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5" name="Sechseck 6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3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2" name="Sechseck 6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3" name="Sechseck 6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4" name="Sechseck 6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5" name="Sechseck 6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6" name="Sechseck 6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7" name="Sechseck 6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8" name="Sechseck 6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4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95" name="Sechseck 5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6" name="Sechseck 5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7" name="Sechseck 5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8" name="Sechseck 5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9" name="Sechseck 5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0" name="Sechseck 5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1" name="Sechseck 6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5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88" name="Sechseck 5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9" name="Sechseck 5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0" name="Sechseck 5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1" name="Sechseck 5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2" name="Sechseck 5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3" name="Sechseck 5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4" name="Sechseck 5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637" name="Tabelle 636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539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39" name="Textfeld 638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  <p:sp>
        <p:nvSpPr>
          <p:cNvPr id="640" name="Textfeld 639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Higher order </a:t>
            </a:r>
            <a:r>
              <a:rPr lang="de-DE" dirty="0" err="1" smtClean="0"/>
              <a:t>cables</a:t>
            </a:r>
            <a:r>
              <a:rPr lang="de-DE" dirty="0" smtClean="0"/>
              <a:t> </a:t>
            </a:r>
            <a:r>
              <a:rPr lang="de-DE" dirty="0" err="1" smtClean="0"/>
              <a:t>connected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scaffold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side</a:t>
            </a:r>
            <a:r>
              <a:rPr lang="de-DE" dirty="0" smtClean="0"/>
              <a:t> </a:t>
            </a:r>
            <a:r>
              <a:rPr lang="de-DE" dirty="0" err="1" smtClean="0"/>
              <a:t>walls</a:t>
            </a:r>
            <a:r>
              <a:rPr lang="de-DE" dirty="0" smtClean="0"/>
              <a:t> link </a:t>
            </a:r>
            <a:r>
              <a:rPr lang="de-DE" dirty="0" err="1" smtClean="0"/>
              <a:t>the</a:t>
            </a:r>
            <a:r>
              <a:rPr lang="de-DE" dirty="0" smtClean="0"/>
              <a:t> large </a:t>
            </a:r>
            <a:r>
              <a:rPr lang="de-DE" dirty="0" err="1" smtClean="0"/>
              <a:t>units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a </a:t>
            </a:r>
            <a:r>
              <a:rPr lang="de-DE" dirty="0" err="1" smtClean="0"/>
              <a:t>continuously</a:t>
            </a:r>
            <a:r>
              <a:rPr lang="de-DE" dirty="0" smtClean="0"/>
              <a:t> </a:t>
            </a:r>
            <a:r>
              <a:rPr lang="de-DE" dirty="0" err="1" smtClean="0"/>
              <a:t>even</a:t>
            </a:r>
            <a:r>
              <a:rPr lang="de-DE" dirty="0" smtClean="0"/>
              <a:t> </a:t>
            </a:r>
            <a:r>
              <a:rPr lang="de-DE" dirty="0" err="1" smtClean="0"/>
              <a:t>floor</a:t>
            </a:r>
            <a:r>
              <a:rPr lang="de-DE" dirty="0" smtClean="0"/>
              <a:t>.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4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60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8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69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9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20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2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3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4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6" name="Gruppieren 176"/>
          <p:cNvGrpSpPr>
            <a:grpSpLocks noChangeAspect="1"/>
          </p:cNvGrpSpPr>
          <p:nvPr/>
        </p:nvGrpSpPr>
        <p:grpSpPr>
          <a:xfrm>
            <a:off x="3001941" y="1712889"/>
            <a:ext cx="1555819" cy="1453847"/>
            <a:chOff x="701622" y="-406440"/>
            <a:chExt cx="7779096" cy="7269237"/>
          </a:xfrm>
        </p:grpSpPr>
        <p:grpSp>
          <p:nvGrpSpPr>
            <p:cNvPr id="127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2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7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21" name="Sechseck 2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Sechseck 2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Sechseck 2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Sechseck 2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Sechseck 2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Sechseck 2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Sechseck 2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14" name="Sechseck 2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Sechseck 2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Sechseck 2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Sechseck 2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Sechseck 2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Sechseck 2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Sechseck 2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7" name="Sechseck 20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Sechseck 20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Sechseck 20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Sechseck 20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Sechseck 21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Sechseck 21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Sechseck 21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0" name="Sechseck 19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Sechseck 20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Sechseck 20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Sechseck 20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Sechseck 20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Sechseck 20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Sechseck 20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93" name="Sechseck 19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Sechseck 19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Sechseck 19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Sechseck 19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Sechseck 19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Sechseck 19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Sechseck 19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86" name="Sechseck 18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Sechseck 18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Sechseck 18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Sechseck 18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Sechseck 18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Sechseck 19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Sechseck 19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84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18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3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42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24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9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7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8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9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00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301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35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58" name="Gruppieren 408"/>
          <p:cNvGrpSpPr>
            <a:grpSpLocks noChangeAspect="1"/>
          </p:cNvGrpSpPr>
          <p:nvPr/>
        </p:nvGrpSpPr>
        <p:grpSpPr>
          <a:xfrm>
            <a:off x="1665200" y="1895454"/>
            <a:ext cx="1555819" cy="1453847"/>
            <a:chOff x="701622" y="-406440"/>
            <a:chExt cx="7779096" cy="7269237"/>
          </a:xfrm>
        </p:grpSpPr>
        <p:grpSp>
          <p:nvGrpSpPr>
            <p:cNvPr id="35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5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2" name="Sechseck 4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Sechseck 4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Sechseck 4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Sechseck 4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Sechseck 4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Sechseck 4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Sechseck 4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45" name="Sechseck 4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Sechseck 4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Sechseck 4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Sechseck 4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9" name="Sechseck 4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Sechseck 4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1" name="Sechseck 4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8" name="Sechseck 4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Sechseck 4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Sechseck 4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Sechseck 4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Sechseck 4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3" name="Sechseck 4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Sechseck 4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1" name="Sechseck 4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2" name="Sechseck 4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3" name="Sechseck 4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" name="Sechseck 4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5" name="Sechseck 4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6" name="Sechseck 4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" name="Sechseck 4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24" name="Sechseck 42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Sechseck 42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Sechseck 42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7" name="Sechseck 42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Sechseck 42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Sechseck 42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Sechseck 42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17" name="Sechseck 4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Sechseck 4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9" name="Sechseck 4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Sechseck 4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Sechseck 4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Sechseck 4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Sechseck 4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15" name="Gruppieren 465"/>
          <p:cNvGrpSpPr>
            <a:grpSpLocks noChangeAspect="1"/>
          </p:cNvGrpSpPr>
          <p:nvPr/>
        </p:nvGrpSpPr>
        <p:grpSpPr>
          <a:xfrm>
            <a:off x="1154018" y="3063870"/>
            <a:ext cx="1555819" cy="1453847"/>
            <a:chOff x="701622" y="-406440"/>
            <a:chExt cx="7779096" cy="7269237"/>
          </a:xfrm>
        </p:grpSpPr>
        <p:grpSp>
          <p:nvGrpSpPr>
            <p:cNvPr id="41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1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6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9" name="Sechseck 5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0" name="Sechseck 5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1" name="Sechseck 5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2" name="Sechseck 5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3" name="Sechseck 5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4" name="Sechseck 5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5" name="Sechseck 5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2" name="Sechseck 5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3" name="Sechseck 5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4" name="Sechseck 5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5" name="Sechseck 5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6" name="Sechseck 5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7" name="Sechseck 5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8" name="Sechseck 5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95" name="Sechseck 4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6" name="Sechseck 4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7" name="Sechseck 4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8" name="Sechseck 4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9" name="Sechseck 4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0" name="Sechseck 4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Sechseck 5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8" name="Sechseck 4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9" name="Sechseck 4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Sechseck 4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Sechseck 4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2" name="Sechseck 4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3" name="Sechseck 4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4" name="Sechseck 4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1" name="Sechseck 48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2" name="Sechseck 48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3" name="Sechseck 48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4" name="Sechseck 48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" name="Sechseck 48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" name="Sechseck 48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7" name="Sechseck 48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74" name="Sechseck 47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Sechseck 47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6" name="Sechseck 47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7" name="Sechseck 47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8" name="Sechseck 47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9" name="Sechseck 47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0" name="Sechseck 47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72" name="Gruppieren 522"/>
          <p:cNvGrpSpPr>
            <a:grpSpLocks noChangeAspect="1"/>
          </p:cNvGrpSpPr>
          <p:nvPr/>
        </p:nvGrpSpPr>
        <p:grpSpPr>
          <a:xfrm>
            <a:off x="1993817" y="4049721"/>
            <a:ext cx="1555819" cy="1453847"/>
            <a:chOff x="701622" y="-406440"/>
            <a:chExt cx="7779096" cy="7269237"/>
          </a:xfrm>
        </p:grpSpPr>
        <p:grpSp>
          <p:nvGrpSpPr>
            <p:cNvPr id="47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73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4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5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6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7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8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9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66" name="Sechseck 5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7" name="Sechseck 5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8" name="Sechseck 5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9" name="Sechseck 5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0" name="Sechseck 5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1" name="Sechseck 5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2" name="Sechseck 5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4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9" name="Sechseck 5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0" name="Sechseck 5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1" name="Sechseck 5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2" name="Sechseck 5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3" name="Sechseck 5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4" name="Sechseck 5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5" name="Sechseck 5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5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2" name="Sechseck 5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3" name="Sechseck 5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4" name="Sechseck 5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5" name="Sechseck 5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6" name="Sechseck 5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7" name="Sechseck 5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8" name="Sechseck 5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6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45" name="Sechseck 5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6" name="Sechseck 5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7" name="Sechseck 5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8" name="Sechseck 5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9" name="Sechseck 5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0" name="Sechseck 5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1" name="Sechseck 5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7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8" name="Sechseck 5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9" name="Sechseck 5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0" name="Sechseck 5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1" name="Sechseck 5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" name="Sechseck 5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" name="Sechseck 5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" name="Sechseck 5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8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1" name="Sechseck 5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2" name="Sechseck 5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Sechseck 5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4" name="Sechseck 5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5" name="Sechseck 5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6" name="Sechseck 5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7" name="Sechseck 5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9" name="Gruppieren 579"/>
          <p:cNvGrpSpPr>
            <a:grpSpLocks noChangeAspect="1"/>
          </p:cNvGrpSpPr>
          <p:nvPr/>
        </p:nvGrpSpPr>
        <p:grpSpPr>
          <a:xfrm>
            <a:off x="2833616" y="5042245"/>
            <a:ext cx="1555819" cy="1453847"/>
            <a:chOff x="701622" y="-406440"/>
            <a:chExt cx="7779096" cy="7269237"/>
          </a:xfrm>
        </p:grpSpPr>
        <p:grpSp>
          <p:nvGrpSpPr>
            <p:cNvPr id="530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3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0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23" name="Sechseck 6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4" name="Sechseck 6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5" name="Sechseck 6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6" name="Sechseck 6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7" name="Sechseck 6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8" name="Sechseck 6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9" name="Sechseck 6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1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16" name="Sechseck 6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7" name="Sechseck 6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8" name="Sechseck 6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9" name="Sechseck 6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0" name="Sechseck 6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1" name="Sechseck 6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2" name="Sechseck 6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2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9" name="Sechseck 6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0" name="Sechseck 6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1" name="Sechseck 6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2" name="Sechseck 6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3" name="Sechseck 6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4" name="Sechseck 6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5" name="Sechseck 6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3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2" name="Sechseck 6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3" name="Sechseck 6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4" name="Sechseck 6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5" name="Sechseck 6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6" name="Sechseck 6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7" name="Sechseck 6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8" name="Sechseck 6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4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95" name="Sechseck 5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6" name="Sechseck 5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7" name="Sechseck 5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8" name="Sechseck 5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9" name="Sechseck 5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0" name="Sechseck 5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1" name="Sechseck 6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5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88" name="Sechseck 5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9" name="Sechseck 5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0" name="Sechseck 5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1" name="Sechseck 5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2" name="Sechseck 5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3" name="Sechseck 5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4" name="Sechseck 5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6" name="Gruppieren 636"/>
          <p:cNvGrpSpPr>
            <a:grpSpLocks noChangeAspect="1"/>
          </p:cNvGrpSpPr>
          <p:nvPr/>
        </p:nvGrpSpPr>
        <p:grpSpPr>
          <a:xfrm>
            <a:off x="4184597" y="4853007"/>
            <a:ext cx="1555819" cy="1453847"/>
            <a:chOff x="701622" y="-406440"/>
            <a:chExt cx="7779096" cy="7269237"/>
          </a:xfrm>
        </p:grpSpPr>
        <p:grpSp>
          <p:nvGrpSpPr>
            <p:cNvPr id="587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8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80" name="Sechseck 67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1" name="Sechseck 68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2" name="Sechseck 68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3" name="Sechseck 68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Sechseck 68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Sechseck 68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6" name="Sechseck 68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8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73" name="Sechseck 67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Sechseck 67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Sechseck 67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6" name="Sechseck 67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7" name="Sechseck 67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8" name="Sechseck 67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9" name="Sechseck 67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66" name="Sechseck 6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7" name="Sechseck 6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8" name="Sechseck 6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9" name="Sechseck 6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0" name="Sechseck 6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1" name="Sechseck 6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2" name="Sechseck 6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0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9" name="Sechseck 6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0" name="Sechseck 6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1" name="Sechseck 6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2" name="Sechseck 6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3" name="Sechseck 6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4" name="Sechseck 6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5" name="Sechseck 6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1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2" name="Sechseck 6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3" name="Sechseck 6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4" name="Sechseck 6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5" name="Sechseck 6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6" name="Sechseck 6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7" name="Sechseck 6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8" name="Sechseck 6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2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45" name="Sechseck 6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6" name="Sechseck 6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7" name="Sechseck 6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8" name="Sechseck 6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9" name="Sechseck 6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0" name="Sechseck 6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1" name="Sechseck 6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694" name="Tabelle 693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598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95" name="Textfeld 694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  <p:sp>
        <p:nvSpPr>
          <p:cNvPr id="696" name="Textfeld 695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Higher order </a:t>
            </a:r>
            <a:r>
              <a:rPr lang="de-DE" dirty="0" err="1" smtClean="0"/>
              <a:t>cables</a:t>
            </a:r>
            <a:r>
              <a:rPr lang="de-DE" dirty="0" smtClean="0"/>
              <a:t> </a:t>
            </a:r>
            <a:r>
              <a:rPr lang="de-DE" dirty="0" err="1" smtClean="0"/>
              <a:t>connected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scaffold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side</a:t>
            </a:r>
            <a:r>
              <a:rPr lang="de-DE" dirty="0" smtClean="0"/>
              <a:t> </a:t>
            </a:r>
            <a:r>
              <a:rPr lang="de-DE" dirty="0" err="1" smtClean="0"/>
              <a:t>walls</a:t>
            </a:r>
            <a:r>
              <a:rPr lang="de-DE" dirty="0" smtClean="0"/>
              <a:t> link </a:t>
            </a:r>
            <a:r>
              <a:rPr lang="de-DE" dirty="0" err="1" smtClean="0"/>
              <a:t>the</a:t>
            </a:r>
            <a:r>
              <a:rPr lang="de-DE" dirty="0" smtClean="0"/>
              <a:t> large </a:t>
            </a:r>
            <a:r>
              <a:rPr lang="de-DE" dirty="0" err="1" smtClean="0"/>
              <a:t>units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a </a:t>
            </a:r>
            <a:r>
              <a:rPr lang="de-DE" dirty="0" err="1" smtClean="0"/>
              <a:t>continuously</a:t>
            </a:r>
            <a:r>
              <a:rPr lang="de-DE" dirty="0" smtClean="0"/>
              <a:t> </a:t>
            </a:r>
            <a:r>
              <a:rPr lang="de-DE" dirty="0" err="1" smtClean="0"/>
              <a:t>even</a:t>
            </a:r>
            <a:r>
              <a:rPr lang="de-DE" dirty="0" smtClean="0"/>
              <a:t> </a:t>
            </a:r>
            <a:r>
              <a:rPr lang="de-DE" dirty="0" err="1" smtClean="0"/>
              <a:t>floor</a:t>
            </a:r>
            <a:r>
              <a:rPr lang="de-DE" dirty="0" smtClean="0"/>
              <a:t>.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1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2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53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75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5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62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76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6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6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0" name="Gruppieren 176"/>
          <p:cNvGrpSpPr>
            <a:grpSpLocks noChangeAspect="1"/>
          </p:cNvGrpSpPr>
          <p:nvPr/>
        </p:nvGrpSpPr>
        <p:grpSpPr>
          <a:xfrm>
            <a:off x="3001941" y="1712889"/>
            <a:ext cx="1555819" cy="1453847"/>
            <a:chOff x="701622" y="-406440"/>
            <a:chExt cx="7779096" cy="7269237"/>
          </a:xfrm>
        </p:grpSpPr>
        <p:grpSp>
          <p:nvGrpSpPr>
            <p:cNvPr id="61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2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2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3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21" name="Sechseck 2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Sechseck 2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Sechseck 2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Sechseck 2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Sechseck 2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Sechseck 2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Sechseck 2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14" name="Sechseck 2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Sechseck 2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Sechseck 2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Sechseck 2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Sechseck 2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Sechseck 2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Sechseck 2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7" name="Sechseck 20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Sechseck 20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Sechseck 20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Sechseck 20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Sechseck 21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Sechseck 21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Sechseck 21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0" name="Sechseck 19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Sechseck 20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Sechseck 20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Sechseck 20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Sechseck 20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Sechseck 20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Sechseck 20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93" name="Sechseck 19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Sechseck 19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Sechseck 19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Sechseck 19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Sechseck 19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Sechseck 19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Sechseck 19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8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86" name="Sechseck 18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Sechseck 18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Sechseck 18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Sechseck 18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Sechseck 18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Sechseck 19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Sechseck 19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9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119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0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21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2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3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4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6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7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177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8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79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0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1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2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3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4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85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23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6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37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8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9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0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1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2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43" name="Gruppieren 408"/>
          <p:cNvGrpSpPr>
            <a:grpSpLocks noChangeAspect="1"/>
          </p:cNvGrpSpPr>
          <p:nvPr/>
        </p:nvGrpSpPr>
        <p:grpSpPr>
          <a:xfrm>
            <a:off x="1665200" y="1895454"/>
            <a:ext cx="1555819" cy="1453847"/>
            <a:chOff x="701622" y="-406440"/>
            <a:chExt cx="7779096" cy="7269237"/>
          </a:xfrm>
        </p:grpSpPr>
        <p:grpSp>
          <p:nvGrpSpPr>
            <p:cNvPr id="29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5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4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2" name="Sechseck 4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Sechseck 4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Sechseck 4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Sechseck 4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Sechseck 4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Sechseck 4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Sechseck 4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45" name="Sechseck 4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Sechseck 4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Sechseck 4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Sechseck 4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9" name="Sechseck 4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Sechseck 4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1" name="Sechseck 4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8" name="Sechseck 4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Sechseck 4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Sechseck 4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Sechseck 4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Sechseck 4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3" name="Sechseck 4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Sechseck 4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1" name="Sechseck 4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2" name="Sechseck 4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3" name="Sechseck 4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" name="Sechseck 4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5" name="Sechseck 4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6" name="Sechseck 4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" name="Sechseck 4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8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24" name="Sechseck 42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Sechseck 42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Sechseck 42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7" name="Sechseck 42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Sechseck 42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Sechseck 42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Sechseck 42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17" name="Sechseck 4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Sechseck 4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9" name="Sechseck 4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Sechseck 4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Sechseck 4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Sechseck 4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Sechseck 4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00" name="Gruppieren 465"/>
          <p:cNvGrpSpPr>
            <a:grpSpLocks noChangeAspect="1"/>
          </p:cNvGrpSpPr>
          <p:nvPr/>
        </p:nvGrpSpPr>
        <p:grpSpPr>
          <a:xfrm>
            <a:off x="1154018" y="3063870"/>
            <a:ext cx="1555819" cy="1453847"/>
            <a:chOff x="701622" y="-406440"/>
            <a:chExt cx="7779096" cy="7269237"/>
          </a:xfrm>
        </p:grpSpPr>
        <p:grpSp>
          <p:nvGrpSpPr>
            <p:cNvPr id="301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1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1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9" name="Sechseck 5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0" name="Sechseck 5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1" name="Sechseck 5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2" name="Sechseck 5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3" name="Sechseck 5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4" name="Sechseck 5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5" name="Sechseck 5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2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2" name="Sechseck 5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3" name="Sechseck 5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4" name="Sechseck 5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5" name="Sechseck 5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6" name="Sechseck 5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7" name="Sechseck 5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8" name="Sechseck 5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3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95" name="Sechseck 4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6" name="Sechseck 4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7" name="Sechseck 4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8" name="Sechseck 4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9" name="Sechseck 4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0" name="Sechseck 4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Sechseck 5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4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8" name="Sechseck 4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9" name="Sechseck 4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Sechseck 4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Sechseck 4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2" name="Sechseck 4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3" name="Sechseck 4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4" name="Sechseck 4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5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1" name="Sechseck 48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2" name="Sechseck 48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3" name="Sechseck 48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4" name="Sechseck 48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" name="Sechseck 48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" name="Sechseck 48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7" name="Sechseck 48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6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74" name="Sechseck 47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Sechseck 47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6" name="Sechseck 47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7" name="Sechseck 47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8" name="Sechseck 47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9" name="Sechseck 47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0" name="Sechseck 47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57" name="Gruppieren 522"/>
          <p:cNvGrpSpPr>
            <a:grpSpLocks noChangeAspect="1"/>
          </p:cNvGrpSpPr>
          <p:nvPr/>
        </p:nvGrpSpPr>
        <p:grpSpPr>
          <a:xfrm>
            <a:off x="1993817" y="4049721"/>
            <a:ext cx="1555819" cy="1453847"/>
            <a:chOff x="701622" y="-406440"/>
            <a:chExt cx="7779096" cy="7269237"/>
          </a:xfrm>
        </p:grpSpPr>
        <p:grpSp>
          <p:nvGrpSpPr>
            <p:cNvPr id="358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73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4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5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6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7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8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9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66" name="Sechseck 5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7" name="Sechseck 5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8" name="Sechseck 5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9" name="Sechseck 5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0" name="Sechseck 5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1" name="Sechseck 5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2" name="Sechseck 5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9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9" name="Sechseck 5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0" name="Sechseck 5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1" name="Sechseck 5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2" name="Sechseck 5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3" name="Sechseck 5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4" name="Sechseck 5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5" name="Sechseck 5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0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2" name="Sechseck 5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3" name="Sechseck 5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4" name="Sechseck 5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5" name="Sechseck 5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6" name="Sechseck 5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7" name="Sechseck 5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8" name="Sechseck 5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1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45" name="Sechseck 5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6" name="Sechseck 5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7" name="Sechseck 5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8" name="Sechseck 5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9" name="Sechseck 5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0" name="Sechseck 5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1" name="Sechseck 5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2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8" name="Sechseck 5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9" name="Sechseck 5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0" name="Sechseck 5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1" name="Sechseck 5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" name="Sechseck 5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" name="Sechseck 5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" name="Sechseck 5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3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1" name="Sechseck 5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2" name="Sechseck 5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Sechseck 5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4" name="Sechseck 5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5" name="Sechseck 5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6" name="Sechseck 5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7" name="Sechseck 5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14" name="Gruppieren 579"/>
          <p:cNvGrpSpPr>
            <a:grpSpLocks noChangeAspect="1"/>
          </p:cNvGrpSpPr>
          <p:nvPr/>
        </p:nvGrpSpPr>
        <p:grpSpPr>
          <a:xfrm>
            <a:off x="2833616" y="5042245"/>
            <a:ext cx="1555819" cy="1453847"/>
            <a:chOff x="701622" y="-406440"/>
            <a:chExt cx="7779096" cy="7269237"/>
          </a:xfrm>
        </p:grpSpPr>
        <p:grpSp>
          <p:nvGrpSpPr>
            <p:cNvPr id="415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3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6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23" name="Sechseck 6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4" name="Sechseck 6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5" name="Sechseck 6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6" name="Sechseck 6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7" name="Sechseck 6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8" name="Sechseck 6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9" name="Sechseck 6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6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16" name="Sechseck 6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7" name="Sechseck 6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8" name="Sechseck 6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9" name="Sechseck 6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0" name="Sechseck 6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1" name="Sechseck 6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2" name="Sechseck 6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7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9" name="Sechseck 6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0" name="Sechseck 6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1" name="Sechseck 6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2" name="Sechseck 6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3" name="Sechseck 6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4" name="Sechseck 6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5" name="Sechseck 6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8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2" name="Sechseck 6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3" name="Sechseck 6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4" name="Sechseck 6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5" name="Sechseck 6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6" name="Sechseck 6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7" name="Sechseck 6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8" name="Sechseck 6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9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95" name="Sechseck 5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6" name="Sechseck 5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7" name="Sechseck 5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8" name="Sechseck 5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9" name="Sechseck 5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0" name="Sechseck 5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1" name="Sechseck 6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0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88" name="Sechseck 5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9" name="Sechseck 5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0" name="Sechseck 5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1" name="Sechseck 5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2" name="Sechseck 5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3" name="Sechseck 5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4" name="Sechseck 5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71" name="Gruppieren 636"/>
          <p:cNvGrpSpPr>
            <a:grpSpLocks noChangeAspect="1"/>
          </p:cNvGrpSpPr>
          <p:nvPr/>
        </p:nvGrpSpPr>
        <p:grpSpPr>
          <a:xfrm>
            <a:off x="4184597" y="4853007"/>
            <a:ext cx="1555819" cy="1453847"/>
            <a:chOff x="701622" y="-406440"/>
            <a:chExt cx="7779096" cy="7269237"/>
          </a:xfrm>
        </p:grpSpPr>
        <p:grpSp>
          <p:nvGrpSpPr>
            <p:cNvPr id="472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8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80" name="Sechseck 67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1" name="Sechseck 68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2" name="Sechseck 68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3" name="Sechseck 68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Sechseck 68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Sechseck 68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6" name="Sechseck 68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3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73" name="Sechseck 67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Sechseck 67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Sechseck 67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6" name="Sechseck 67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7" name="Sechseck 67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8" name="Sechseck 67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9" name="Sechseck 67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4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66" name="Sechseck 6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7" name="Sechseck 6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8" name="Sechseck 6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9" name="Sechseck 6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0" name="Sechseck 6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1" name="Sechseck 6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2" name="Sechseck 6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5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9" name="Sechseck 6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0" name="Sechseck 6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1" name="Sechseck 6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2" name="Sechseck 6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3" name="Sechseck 6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4" name="Sechseck 6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5" name="Sechseck 6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6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2" name="Sechseck 6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3" name="Sechseck 6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4" name="Sechseck 6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5" name="Sechseck 6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6" name="Sechseck 6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7" name="Sechseck 6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8" name="Sechseck 6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7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45" name="Sechseck 6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6" name="Sechseck 6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7" name="Sechseck 6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8" name="Sechseck 6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9" name="Sechseck 6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0" name="Sechseck 6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1" name="Sechseck 6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8" name="Gruppieren 693"/>
          <p:cNvGrpSpPr>
            <a:grpSpLocks noChangeAspect="1"/>
          </p:cNvGrpSpPr>
          <p:nvPr/>
        </p:nvGrpSpPr>
        <p:grpSpPr>
          <a:xfrm>
            <a:off x="5535578" y="4677115"/>
            <a:ext cx="1555819" cy="1453847"/>
            <a:chOff x="701622" y="-406440"/>
            <a:chExt cx="7779096" cy="7269237"/>
          </a:xfrm>
        </p:grpSpPr>
        <p:grpSp>
          <p:nvGrpSpPr>
            <p:cNvPr id="52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7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0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7" name="Sechseck 7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8" name="Sechseck 7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9" name="Sechseck 7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0" name="Sechseck 7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1" name="Sechseck 7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2" name="Sechseck 7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3" name="Sechseck 7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0" name="Sechseck 72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1" name="Sechseck 73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2" name="Sechseck 73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3" name="Sechseck 73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4" name="Sechseck 73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5" name="Sechseck 73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6" name="Sechseck 73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23" name="Sechseck 7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4" name="Sechseck 7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5" name="Sechseck 7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6" name="Sechseck 7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7" name="Sechseck 7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8" name="Sechseck 7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9" name="Sechseck 7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16" name="Sechseck 7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7" name="Sechseck 7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8" name="Sechseck 7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9" name="Sechseck 7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0" name="Sechseck 7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1" name="Sechseck 7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2" name="Sechseck 7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9" name="Sechseck 7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0" name="Sechseck 7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1" name="Sechseck 7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2" name="Sechseck 7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3" name="Sechseck 7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4" name="Sechseck 7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5" name="Sechseck 7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2" name="Sechseck 7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3" name="Sechseck 7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4" name="Sechseck 7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5" name="Sechseck 7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6" name="Sechseck 7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7" name="Sechseck 7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8" name="Sechseck 7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768" name="Tabelle 767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637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69" name="Textfeld 768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  <p:sp>
        <p:nvSpPr>
          <p:cNvPr id="770" name="Textfeld 769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Higher order </a:t>
            </a:r>
            <a:r>
              <a:rPr lang="de-DE" dirty="0" err="1" smtClean="0"/>
              <a:t>cables</a:t>
            </a:r>
            <a:r>
              <a:rPr lang="de-DE" dirty="0" smtClean="0"/>
              <a:t> </a:t>
            </a:r>
            <a:r>
              <a:rPr lang="de-DE" dirty="0" err="1" smtClean="0"/>
              <a:t>connected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each</a:t>
            </a:r>
            <a:r>
              <a:rPr lang="de-DE" dirty="0" smtClean="0"/>
              <a:t> </a:t>
            </a:r>
            <a:r>
              <a:rPr lang="de-DE" dirty="0" err="1" smtClean="0"/>
              <a:t>other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scaffold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side</a:t>
            </a:r>
            <a:r>
              <a:rPr lang="de-DE" dirty="0" smtClean="0"/>
              <a:t> </a:t>
            </a:r>
            <a:r>
              <a:rPr lang="de-DE" dirty="0" err="1" smtClean="0"/>
              <a:t>walls</a:t>
            </a:r>
            <a:r>
              <a:rPr lang="de-DE" dirty="0" smtClean="0"/>
              <a:t> link </a:t>
            </a:r>
            <a:r>
              <a:rPr lang="de-DE" dirty="0" err="1" smtClean="0"/>
              <a:t>the</a:t>
            </a:r>
            <a:r>
              <a:rPr lang="de-DE" dirty="0" smtClean="0"/>
              <a:t> large </a:t>
            </a:r>
            <a:r>
              <a:rPr lang="de-DE" dirty="0" err="1" smtClean="0"/>
              <a:t>units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a </a:t>
            </a:r>
            <a:r>
              <a:rPr lang="de-DE" dirty="0" err="1" smtClean="0"/>
              <a:t>continuously</a:t>
            </a:r>
            <a:r>
              <a:rPr lang="de-DE" dirty="0" smtClean="0"/>
              <a:t> </a:t>
            </a:r>
            <a:r>
              <a:rPr lang="de-DE" dirty="0" err="1" smtClean="0"/>
              <a:t>even</a:t>
            </a:r>
            <a:r>
              <a:rPr lang="de-DE" dirty="0" smtClean="0"/>
              <a:t> </a:t>
            </a:r>
            <a:r>
              <a:rPr lang="de-DE" dirty="0" err="1" smtClean="0"/>
              <a:t>floor</a:t>
            </a:r>
            <a:r>
              <a:rPr lang="de-DE" dirty="0" smtClean="0"/>
              <a:t>.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1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2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53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75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5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62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76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6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8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9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0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71" name="Gruppieren 176"/>
          <p:cNvGrpSpPr>
            <a:grpSpLocks noChangeAspect="1"/>
          </p:cNvGrpSpPr>
          <p:nvPr/>
        </p:nvGrpSpPr>
        <p:grpSpPr>
          <a:xfrm>
            <a:off x="3001941" y="1712889"/>
            <a:ext cx="1555819" cy="1453847"/>
            <a:chOff x="701622" y="-406440"/>
            <a:chExt cx="7779096" cy="7269237"/>
          </a:xfrm>
        </p:grpSpPr>
        <p:grpSp>
          <p:nvGrpSpPr>
            <p:cNvPr id="772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2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7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21" name="Sechseck 2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Sechseck 2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Sechseck 2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Sechseck 2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Sechseck 2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Sechseck 2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Sechseck 2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14" name="Sechseck 2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Sechseck 2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Sechseck 2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Sechseck 2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Sechseck 2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Sechseck 2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Sechseck 2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7" name="Sechseck 20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Sechseck 20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Sechseck 20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Sechseck 20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Sechseck 21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Sechseck 21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Sechseck 21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0" name="Sechseck 19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Sechseck 20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Sechseck 20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Sechseck 20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Sechseck 20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Sechseck 20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Sechseck 20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93" name="Sechseck 19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Sechseck 19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Sechseck 19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Sechseck 19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Sechseck 19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Sechseck 19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Sechseck 19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0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86" name="Sechseck 18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Sechseck 18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Sechseck 18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Sechseck 18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Sechseck 18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Sechseck 19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Sechseck 19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1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62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2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8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9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0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31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6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9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0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1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122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2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7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7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8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79" name="Gruppieren 408"/>
          <p:cNvGrpSpPr>
            <a:grpSpLocks noChangeAspect="1"/>
          </p:cNvGrpSpPr>
          <p:nvPr/>
        </p:nvGrpSpPr>
        <p:grpSpPr>
          <a:xfrm>
            <a:off x="1665200" y="1895454"/>
            <a:ext cx="1555819" cy="1453847"/>
            <a:chOff x="701622" y="-406440"/>
            <a:chExt cx="7779096" cy="7269237"/>
          </a:xfrm>
        </p:grpSpPr>
        <p:grpSp>
          <p:nvGrpSpPr>
            <p:cNvPr id="180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5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1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2" name="Sechseck 4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Sechseck 4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Sechseck 4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Sechseck 4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Sechseck 4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Sechseck 4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Sechseck 4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2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45" name="Sechseck 4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Sechseck 4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Sechseck 4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Sechseck 4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9" name="Sechseck 4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Sechseck 4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1" name="Sechseck 4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3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8" name="Sechseck 4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Sechseck 4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Sechseck 4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Sechseck 4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Sechseck 4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3" name="Sechseck 4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Sechseck 4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4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1" name="Sechseck 4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2" name="Sechseck 4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3" name="Sechseck 4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" name="Sechseck 4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5" name="Sechseck 4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6" name="Sechseck 4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" name="Sechseck 4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5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24" name="Sechseck 42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Sechseck 42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Sechseck 42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7" name="Sechseck 42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Sechseck 42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Sechseck 42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Sechseck 42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5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17" name="Sechseck 4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Sechseck 4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9" name="Sechseck 4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Sechseck 4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Sechseck 4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Sechseck 4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Sechseck 4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36" name="Gruppieren 465"/>
          <p:cNvGrpSpPr>
            <a:grpSpLocks noChangeAspect="1"/>
          </p:cNvGrpSpPr>
          <p:nvPr/>
        </p:nvGrpSpPr>
        <p:grpSpPr>
          <a:xfrm>
            <a:off x="1154018" y="3063870"/>
            <a:ext cx="1555819" cy="1453847"/>
            <a:chOff x="701622" y="-406440"/>
            <a:chExt cx="7779096" cy="7269237"/>
          </a:xfrm>
        </p:grpSpPr>
        <p:grpSp>
          <p:nvGrpSpPr>
            <p:cNvPr id="237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1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8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9" name="Sechseck 5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0" name="Sechseck 5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1" name="Sechseck 5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2" name="Sechseck 5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3" name="Sechseck 5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4" name="Sechseck 5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5" name="Sechseck 5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9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2" name="Sechseck 5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3" name="Sechseck 5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4" name="Sechseck 5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5" name="Sechseck 5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6" name="Sechseck 5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7" name="Sechseck 5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8" name="Sechseck 5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0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95" name="Sechseck 4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6" name="Sechseck 4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7" name="Sechseck 4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8" name="Sechseck 4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9" name="Sechseck 4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0" name="Sechseck 4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Sechseck 5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1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8" name="Sechseck 4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9" name="Sechseck 4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Sechseck 4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Sechseck 4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2" name="Sechseck 4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3" name="Sechseck 4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4" name="Sechseck 4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2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1" name="Sechseck 48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2" name="Sechseck 48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3" name="Sechseck 48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4" name="Sechseck 48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" name="Sechseck 48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" name="Sechseck 48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7" name="Sechseck 48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3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74" name="Sechseck 47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Sechseck 47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6" name="Sechseck 47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7" name="Sechseck 47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8" name="Sechseck 47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9" name="Sechseck 47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0" name="Sechseck 47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93" name="Gruppieren 522"/>
          <p:cNvGrpSpPr>
            <a:grpSpLocks noChangeAspect="1"/>
          </p:cNvGrpSpPr>
          <p:nvPr/>
        </p:nvGrpSpPr>
        <p:grpSpPr>
          <a:xfrm>
            <a:off x="1993817" y="4049721"/>
            <a:ext cx="1555819" cy="1453847"/>
            <a:chOff x="701622" y="-406440"/>
            <a:chExt cx="7779096" cy="7269237"/>
          </a:xfrm>
        </p:grpSpPr>
        <p:grpSp>
          <p:nvGrpSpPr>
            <p:cNvPr id="294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73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4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5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6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7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8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9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5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66" name="Sechseck 5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7" name="Sechseck 5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8" name="Sechseck 5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9" name="Sechseck 5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0" name="Sechseck 5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1" name="Sechseck 5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2" name="Sechseck 5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6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9" name="Sechseck 5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0" name="Sechseck 5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1" name="Sechseck 5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2" name="Sechseck 5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3" name="Sechseck 5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4" name="Sechseck 5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5" name="Sechseck 5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7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2" name="Sechseck 5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3" name="Sechseck 5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4" name="Sechseck 5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5" name="Sechseck 5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6" name="Sechseck 5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7" name="Sechseck 5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8" name="Sechseck 5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8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45" name="Sechseck 5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6" name="Sechseck 5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7" name="Sechseck 5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8" name="Sechseck 5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9" name="Sechseck 5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0" name="Sechseck 5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1" name="Sechseck 5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9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8" name="Sechseck 5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9" name="Sechseck 5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0" name="Sechseck 5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1" name="Sechseck 5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" name="Sechseck 5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" name="Sechseck 5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" name="Sechseck 5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0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1" name="Sechseck 5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2" name="Sechseck 5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Sechseck 5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4" name="Sechseck 5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5" name="Sechseck 5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6" name="Sechseck 5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7" name="Sechseck 5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01" name="Gruppieren 579"/>
          <p:cNvGrpSpPr>
            <a:grpSpLocks noChangeAspect="1"/>
          </p:cNvGrpSpPr>
          <p:nvPr/>
        </p:nvGrpSpPr>
        <p:grpSpPr>
          <a:xfrm>
            <a:off x="2833616" y="5042245"/>
            <a:ext cx="1555819" cy="1453847"/>
            <a:chOff x="701622" y="-406440"/>
            <a:chExt cx="7779096" cy="7269237"/>
          </a:xfrm>
        </p:grpSpPr>
        <p:grpSp>
          <p:nvGrpSpPr>
            <p:cNvPr id="351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3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2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23" name="Sechseck 6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4" name="Sechseck 6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5" name="Sechseck 6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6" name="Sechseck 6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7" name="Sechseck 6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8" name="Sechseck 6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9" name="Sechseck 6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3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16" name="Sechseck 6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7" name="Sechseck 6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8" name="Sechseck 6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9" name="Sechseck 6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0" name="Sechseck 6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1" name="Sechseck 6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2" name="Sechseck 6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4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9" name="Sechseck 6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0" name="Sechseck 6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1" name="Sechseck 6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2" name="Sechseck 6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3" name="Sechseck 6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4" name="Sechseck 6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5" name="Sechseck 6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5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2" name="Sechseck 6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3" name="Sechseck 6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4" name="Sechseck 6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5" name="Sechseck 6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6" name="Sechseck 6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7" name="Sechseck 6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8" name="Sechseck 6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6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95" name="Sechseck 5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6" name="Sechseck 5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7" name="Sechseck 5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8" name="Sechseck 5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9" name="Sechseck 5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0" name="Sechseck 5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1" name="Sechseck 6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7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88" name="Sechseck 5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9" name="Sechseck 5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0" name="Sechseck 5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1" name="Sechseck 5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2" name="Sechseck 5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3" name="Sechseck 5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4" name="Sechseck 5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58" name="Gruppieren 636"/>
          <p:cNvGrpSpPr>
            <a:grpSpLocks noChangeAspect="1"/>
          </p:cNvGrpSpPr>
          <p:nvPr/>
        </p:nvGrpSpPr>
        <p:grpSpPr>
          <a:xfrm>
            <a:off x="4184597" y="4853007"/>
            <a:ext cx="1555819" cy="1453847"/>
            <a:chOff x="701622" y="-406440"/>
            <a:chExt cx="7779096" cy="7269237"/>
          </a:xfrm>
        </p:grpSpPr>
        <p:grpSp>
          <p:nvGrpSpPr>
            <p:cNvPr id="35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8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80" name="Sechseck 67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1" name="Sechseck 68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2" name="Sechseck 68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3" name="Sechseck 68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Sechseck 68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Sechseck 68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6" name="Sechseck 68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73" name="Sechseck 67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Sechseck 67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Sechseck 67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6" name="Sechseck 67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7" name="Sechseck 67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8" name="Sechseck 67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9" name="Sechseck 67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66" name="Sechseck 6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7" name="Sechseck 6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8" name="Sechseck 6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9" name="Sechseck 6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0" name="Sechseck 6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1" name="Sechseck 6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2" name="Sechseck 6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9" name="Sechseck 6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0" name="Sechseck 6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1" name="Sechseck 6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2" name="Sechseck 6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3" name="Sechseck 6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4" name="Sechseck 6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5" name="Sechseck 6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2" name="Sechseck 6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3" name="Sechseck 6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4" name="Sechseck 6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5" name="Sechseck 6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6" name="Sechseck 6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7" name="Sechseck 6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8" name="Sechseck 6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45" name="Sechseck 6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6" name="Sechseck 6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7" name="Sechseck 6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8" name="Sechseck 6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9" name="Sechseck 6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0" name="Sechseck 6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1" name="Sechseck 6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15" name="Gruppieren 693"/>
          <p:cNvGrpSpPr>
            <a:grpSpLocks noChangeAspect="1"/>
          </p:cNvGrpSpPr>
          <p:nvPr/>
        </p:nvGrpSpPr>
        <p:grpSpPr>
          <a:xfrm>
            <a:off x="5535578" y="4677115"/>
            <a:ext cx="1555819" cy="1453847"/>
            <a:chOff x="701622" y="-406440"/>
            <a:chExt cx="7779096" cy="7269237"/>
          </a:xfrm>
        </p:grpSpPr>
        <p:grpSp>
          <p:nvGrpSpPr>
            <p:cNvPr id="41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7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6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7" name="Sechseck 7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8" name="Sechseck 7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9" name="Sechseck 7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0" name="Sechseck 7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1" name="Sechseck 7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2" name="Sechseck 7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3" name="Sechseck 7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0" name="Sechseck 72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1" name="Sechseck 73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2" name="Sechseck 73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3" name="Sechseck 73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4" name="Sechseck 73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5" name="Sechseck 73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6" name="Sechseck 73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23" name="Sechseck 7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4" name="Sechseck 7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5" name="Sechseck 7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6" name="Sechseck 7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7" name="Sechseck 7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8" name="Sechseck 7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9" name="Sechseck 7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16" name="Sechseck 7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7" name="Sechseck 7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8" name="Sechseck 7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9" name="Sechseck 7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0" name="Sechseck 7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1" name="Sechseck 7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2" name="Sechseck 7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9" name="Sechseck 7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0" name="Sechseck 7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1" name="Sechseck 7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2" name="Sechseck 7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3" name="Sechseck 7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4" name="Sechseck 7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5" name="Sechseck 7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2" name="Sechseck 7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3" name="Sechseck 7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4" name="Sechseck 7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5" name="Sechseck 7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6" name="Sechseck 7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7" name="Sechseck 7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8" name="Sechseck 7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72" name="Gruppieren 767"/>
          <p:cNvGrpSpPr>
            <a:grpSpLocks noChangeAspect="1"/>
          </p:cNvGrpSpPr>
          <p:nvPr/>
        </p:nvGrpSpPr>
        <p:grpSpPr>
          <a:xfrm>
            <a:off x="6032520" y="3502026"/>
            <a:ext cx="1555819" cy="1453847"/>
            <a:chOff x="701622" y="-406440"/>
            <a:chExt cx="7779096" cy="7269237"/>
          </a:xfrm>
        </p:grpSpPr>
        <p:grpSp>
          <p:nvGrpSpPr>
            <p:cNvPr id="47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1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11" name="Sechseck 8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2" name="Sechseck 8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3" name="Sechseck 8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4" name="Sechseck 8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5" name="Sechseck 8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6" name="Sechseck 8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7" name="Sechseck 8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4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04" name="Sechseck 8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5" name="Sechseck 8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6" name="Sechseck 8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7" name="Sechseck 8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8" name="Sechseck 8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9" name="Sechseck 8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0" name="Sechseck 8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5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7" name="Sechseck 79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8" name="Sechseck 79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9" name="Sechseck 79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0" name="Sechseck 79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1" name="Sechseck 80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2" name="Sechseck 80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3" name="Sechseck 80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6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0" name="Sechseck 78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1" name="Sechseck 79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2" name="Sechseck 79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3" name="Sechseck 79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4" name="Sechseck 79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5" name="Sechseck 79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6" name="Sechseck 79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7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83" name="Sechseck 78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4" name="Sechseck 78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5" name="Sechseck 78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6" name="Sechseck 78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7" name="Sechseck 78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8" name="Sechseck 78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9" name="Sechseck 78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8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76" name="Sechseck 77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7" name="Sechseck 77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8" name="Sechseck 77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9" name="Sechseck 77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0" name="Sechseck 77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1" name="Sechseck 78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2" name="Sechseck 78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832" name="Tabelle 831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686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35" name="Textfeld 834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Tubings</a:t>
            </a:r>
            <a:r>
              <a:rPr lang="de-DE" dirty="0" smtClean="0"/>
              <a:t> </a:t>
            </a:r>
            <a:r>
              <a:rPr lang="de-DE" dirty="0" err="1" smtClean="0"/>
              <a:t>accomodate</a:t>
            </a:r>
            <a:r>
              <a:rPr lang="de-DE" dirty="0" smtClean="0"/>
              <a:t> </a:t>
            </a:r>
            <a:r>
              <a:rPr lang="de-DE" dirty="0" err="1" smtClean="0"/>
              <a:t>up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3 </a:t>
            </a:r>
            <a:r>
              <a:rPr lang="de-DE" dirty="0" err="1" smtClean="0"/>
              <a:t>tensile</a:t>
            </a:r>
            <a:r>
              <a:rPr lang="de-DE" dirty="0" smtClean="0"/>
              <a:t> </a:t>
            </a:r>
            <a:r>
              <a:rPr lang="de-DE" dirty="0" err="1" smtClean="0"/>
              <a:t>cables</a:t>
            </a:r>
            <a:r>
              <a:rPr lang="de-DE" dirty="0" smtClean="0"/>
              <a:t>. 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necessary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apply</a:t>
            </a:r>
            <a:r>
              <a:rPr lang="de-DE" dirty="0" smtClean="0"/>
              <a:t> </a:t>
            </a:r>
            <a:r>
              <a:rPr lang="de-DE" dirty="0" err="1" smtClean="0"/>
              <a:t>lubricant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time </a:t>
            </a:r>
            <a:r>
              <a:rPr lang="de-DE" dirty="0" err="1" smtClean="0"/>
              <a:t>to</a:t>
            </a:r>
            <a:r>
              <a:rPr lang="de-DE" dirty="0" smtClean="0"/>
              <a:t> time.</a:t>
            </a:r>
            <a:endParaRPr lang="en-US" dirty="0"/>
          </a:p>
        </p:txBody>
      </p:sp>
      <p:sp>
        <p:nvSpPr>
          <p:cNvPr id="833" name="Textfeld 832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1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2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53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75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5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62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76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6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8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9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0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71" name="Gruppieren 176"/>
          <p:cNvGrpSpPr>
            <a:grpSpLocks noChangeAspect="1"/>
          </p:cNvGrpSpPr>
          <p:nvPr/>
        </p:nvGrpSpPr>
        <p:grpSpPr>
          <a:xfrm>
            <a:off x="3001941" y="1712889"/>
            <a:ext cx="1555819" cy="1453847"/>
            <a:chOff x="701622" y="-406440"/>
            <a:chExt cx="7779096" cy="7269237"/>
          </a:xfrm>
        </p:grpSpPr>
        <p:grpSp>
          <p:nvGrpSpPr>
            <p:cNvPr id="772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2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7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21" name="Sechseck 2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Sechseck 2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Sechseck 2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Sechseck 2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Sechseck 2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Sechseck 2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Sechseck 2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14" name="Sechseck 2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Sechseck 2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Sechseck 2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Sechseck 2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Sechseck 2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Sechseck 2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Sechseck 2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7" name="Sechseck 20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Sechseck 20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Sechseck 20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Sechseck 20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Sechseck 21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Sechseck 21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Sechseck 21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0" name="Sechseck 19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Sechseck 20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Sechseck 20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Sechseck 20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Sechseck 20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Sechseck 20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Sechseck 20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93" name="Sechseck 19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Sechseck 19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Sechseck 19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Sechseck 19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Sechseck 19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Sechseck 19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Sechseck 19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0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86" name="Sechseck 18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Sechseck 18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Sechseck 18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Sechseck 18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Sechseck 18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Sechseck 19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Sechseck 19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1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62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2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8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9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0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31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6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34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83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6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37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8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9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2" name="Gruppieren 408"/>
          <p:cNvGrpSpPr>
            <a:grpSpLocks noChangeAspect="1"/>
          </p:cNvGrpSpPr>
          <p:nvPr/>
        </p:nvGrpSpPr>
        <p:grpSpPr>
          <a:xfrm>
            <a:off x="1665200" y="1895454"/>
            <a:ext cx="1555819" cy="1453847"/>
            <a:chOff x="701622" y="-406440"/>
            <a:chExt cx="7779096" cy="7269237"/>
          </a:xfrm>
        </p:grpSpPr>
        <p:grpSp>
          <p:nvGrpSpPr>
            <p:cNvPr id="12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5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4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2" name="Sechseck 4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Sechseck 4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Sechseck 4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Sechseck 4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Sechseck 4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Sechseck 4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Sechseck 4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45" name="Sechseck 4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Sechseck 4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Sechseck 4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Sechseck 4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9" name="Sechseck 4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Sechseck 4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1" name="Sechseck 4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8" name="Sechseck 4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Sechseck 4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Sechseck 4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Sechseck 4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Sechseck 4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3" name="Sechseck 4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Sechseck 4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1" name="Sechseck 4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2" name="Sechseck 4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3" name="Sechseck 4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" name="Sechseck 4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5" name="Sechseck 4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6" name="Sechseck 4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" name="Sechseck 4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89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24" name="Sechseck 42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Sechseck 42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Sechseck 42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7" name="Sechseck 42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Sechseck 42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Sechseck 42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Sechseck 42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0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17" name="Sechseck 4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Sechseck 4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9" name="Sechseck 4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Sechseck 4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Sechseck 4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Sechseck 4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Sechseck 4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1" name="Gruppieren 465"/>
          <p:cNvGrpSpPr>
            <a:grpSpLocks noChangeAspect="1"/>
          </p:cNvGrpSpPr>
          <p:nvPr/>
        </p:nvGrpSpPr>
        <p:grpSpPr>
          <a:xfrm>
            <a:off x="1154018" y="3063870"/>
            <a:ext cx="1555819" cy="1453847"/>
            <a:chOff x="701622" y="-406440"/>
            <a:chExt cx="7779096" cy="7269237"/>
          </a:xfrm>
        </p:grpSpPr>
        <p:grpSp>
          <p:nvGrpSpPr>
            <p:cNvPr id="892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1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9" name="Sechseck 5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0" name="Sechseck 5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1" name="Sechseck 5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2" name="Sechseck 5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3" name="Sechseck 5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4" name="Sechseck 5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5" name="Sechseck 5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4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2" name="Sechseck 5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3" name="Sechseck 5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4" name="Sechseck 5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5" name="Sechseck 5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6" name="Sechseck 5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7" name="Sechseck 5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8" name="Sechseck 5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5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95" name="Sechseck 4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6" name="Sechseck 4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7" name="Sechseck 4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8" name="Sechseck 4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9" name="Sechseck 4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0" name="Sechseck 4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Sechseck 5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8" name="Sechseck 4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9" name="Sechseck 4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Sechseck 4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Sechseck 4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2" name="Sechseck 4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3" name="Sechseck 4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4" name="Sechseck 4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8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1" name="Sechseck 48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2" name="Sechseck 48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3" name="Sechseck 48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4" name="Sechseck 48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" name="Sechseck 48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" name="Sechseck 48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7" name="Sechseck 48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74" name="Sechseck 47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Sechseck 47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6" name="Sechseck 47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7" name="Sechseck 47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8" name="Sechseck 47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9" name="Sechseck 47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0" name="Sechseck 47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80" name="Gruppieren 522"/>
          <p:cNvGrpSpPr>
            <a:grpSpLocks noChangeAspect="1"/>
          </p:cNvGrpSpPr>
          <p:nvPr/>
        </p:nvGrpSpPr>
        <p:grpSpPr>
          <a:xfrm>
            <a:off x="1993817" y="4049721"/>
            <a:ext cx="1555819" cy="1453847"/>
            <a:chOff x="701622" y="-406440"/>
            <a:chExt cx="7779096" cy="7269237"/>
          </a:xfrm>
        </p:grpSpPr>
        <p:grpSp>
          <p:nvGrpSpPr>
            <p:cNvPr id="181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73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4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5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6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7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8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9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2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66" name="Sechseck 5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7" name="Sechseck 5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8" name="Sechseck 5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9" name="Sechseck 5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0" name="Sechseck 5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1" name="Sechseck 5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2" name="Sechseck 5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3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9" name="Sechseck 5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0" name="Sechseck 5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1" name="Sechseck 5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2" name="Sechseck 5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3" name="Sechseck 5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4" name="Sechseck 5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5" name="Sechseck 5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4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2" name="Sechseck 5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3" name="Sechseck 5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4" name="Sechseck 5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5" name="Sechseck 5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6" name="Sechseck 5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7" name="Sechseck 5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8" name="Sechseck 5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5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45" name="Sechseck 5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6" name="Sechseck 5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7" name="Sechseck 5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8" name="Sechseck 5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9" name="Sechseck 5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0" name="Sechseck 5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1" name="Sechseck 5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5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8" name="Sechseck 5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9" name="Sechseck 5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0" name="Sechseck 5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1" name="Sechseck 5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" name="Sechseck 5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" name="Sechseck 5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" name="Sechseck 5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6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1" name="Sechseck 5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2" name="Sechseck 5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Sechseck 5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4" name="Sechseck 5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5" name="Sechseck 5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6" name="Sechseck 5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7" name="Sechseck 5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37" name="Gruppieren 579"/>
          <p:cNvGrpSpPr>
            <a:grpSpLocks noChangeAspect="1"/>
          </p:cNvGrpSpPr>
          <p:nvPr/>
        </p:nvGrpSpPr>
        <p:grpSpPr>
          <a:xfrm>
            <a:off x="2833616" y="5042245"/>
            <a:ext cx="1555819" cy="1453847"/>
            <a:chOff x="701622" y="-406440"/>
            <a:chExt cx="7779096" cy="7269237"/>
          </a:xfrm>
        </p:grpSpPr>
        <p:grpSp>
          <p:nvGrpSpPr>
            <p:cNvPr id="238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3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23" name="Sechseck 6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4" name="Sechseck 6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5" name="Sechseck 6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6" name="Sechseck 6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7" name="Sechseck 6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8" name="Sechseck 6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9" name="Sechseck 6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16" name="Sechseck 6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7" name="Sechseck 6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8" name="Sechseck 6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9" name="Sechseck 6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0" name="Sechseck 6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1" name="Sechseck 6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2" name="Sechseck 6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9" name="Sechseck 6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0" name="Sechseck 6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1" name="Sechseck 6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2" name="Sechseck 6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3" name="Sechseck 6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4" name="Sechseck 6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5" name="Sechseck 6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2" name="Sechseck 6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3" name="Sechseck 6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4" name="Sechseck 6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5" name="Sechseck 6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6" name="Sechseck 6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7" name="Sechseck 6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8" name="Sechseck 6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95" name="Sechseck 5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6" name="Sechseck 5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7" name="Sechseck 5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8" name="Sechseck 5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9" name="Sechseck 5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0" name="Sechseck 5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1" name="Sechseck 6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3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88" name="Sechseck 5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9" name="Sechseck 5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0" name="Sechseck 5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1" name="Sechseck 5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2" name="Sechseck 5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3" name="Sechseck 5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4" name="Sechseck 5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94" name="Gruppieren 636"/>
          <p:cNvGrpSpPr>
            <a:grpSpLocks noChangeAspect="1"/>
          </p:cNvGrpSpPr>
          <p:nvPr/>
        </p:nvGrpSpPr>
        <p:grpSpPr>
          <a:xfrm>
            <a:off x="4184597" y="4853007"/>
            <a:ext cx="1555819" cy="1453847"/>
            <a:chOff x="701622" y="-406440"/>
            <a:chExt cx="7779096" cy="7269237"/>
          </a:xfrm>
        </p:grpSpPr>
        <p:grpSp>
          <p:nvGrpSpPr>
            <p:cNvPr id="295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8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6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80" name="Sechseck 67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1" name="Sechseck 68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2" name="Sechseck 68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3" name="Sechseck 68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Sechseck 68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Sechseck 68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6" name="Sechseck 68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73" name="Sechseck 67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Sechseck 67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Sechseck 67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6" name="Sechseck 67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7" name="Sechseck 67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8" name="Sechseck 67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9" name="Sechseck 67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66" name="Sechseck 6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7" name="Sechseck 6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8" name="Sechseck 6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9" name="Sechseck 6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0" name="Sechseck 6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1" name="Sechseck 6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2" name="Sechseck 6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9" name="Sechseck 6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0" name="Sechseck 6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1" name="Sechseck 6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2" name="Sechseck 6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3" name="Sechseck 6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4" name="Sechseck 6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5" name="Sechseck 6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2" name="Sechseck 6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3" name="Sechseck 6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4" name="Sechseck 6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5" name="Sechseck 6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6" name="Sechseck 6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7" name="Sechseck 6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8" name="Sechseck 6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45" name="Sechseck 6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6" name="Sechseck 6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7" name="Sechseck 6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8" name="Sechseck 6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9" name="Sechseck 6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0" name="Sechseck 6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1" name="Sechseck 6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51" name="Gruppieren 693"/>
          <p:cNvGrpSpPr>
            <a:grpSpLocks noChangeAspect="1"/>
          </p:cNvGrpSpPr>
          <p:nvPr/>
        </p:nvGrpSpPr>
        <p:grpSpPr>
          <a:xfrm>
            <a:off x="5535578" y="4677115"/>
            <a:ext cx="1555819" cy="1453847"/>
            <a:chOff x="701622" y="-406440"/>
            <a:chExt cx="7779096" cy="7269237"/>
          </a:xfrm>
        </p:grpSpPr>
        <p:grpSp>
          <p:nvGrpSpPr>
            <p:cNvPr id="352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7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7" name="Sechseck 7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8" name="Sechseck 7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9" name="Sechseck 7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0" name="Sechseck 7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1" name="Sechseck 7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2" name="Sechseck 7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3" name="Sechseck 7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4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0" name="Sechseck 72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1" name="Sechseck 73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2" name="Sechseck 73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3" name="Sechseck 73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4" name="Sechseck 73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5" name="Sechseck 73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6" name="Sechseck 73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5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23" name="Sechseck 7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4" name="Sechseck 7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5" name="Sechseck 7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6" name="Sechseck 7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7" name="Sechseck 7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8" name="Sechseck 7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9" name="Sechseck 7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6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16" name="Sechseck 7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7" name="Sechseck 7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8" name="Sechseck 7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9" name="Sechseck 7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0" name="Sechseck 7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1" name="Sechseck 7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2" name="Sechseck 7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7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9" name="Sechseck 7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0" name="Sechseck 7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1" name="Sechseck 7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2" name="Sechseck 7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3" name="Sechseck 7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4" name="Sechseck 7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5" name="Sechseck 7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8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2" name="Sechseck 7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3" name="Sechseck 7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4" name="Sechseck 7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5" name="Sechseck 7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6" name="Sechseck 7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7" name="Sechseck 7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8" name="Sechseck 7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59" name="Gruppieren 767"/>
          <p:cNvGrpSpPr>
            <a:grpSpLocks noChangeAspect="1"/>
          </p:cNvGrpSpPr>
          <p:nvPr/>
        </p:nvGrpSpPr>
        <p:grpSpPr>
          <a:xfrm>
            <a:off x="6032520" y="3502026"/>
            <a:ext cx="1555819" cy="1453847"/>
            <a:chOff x="701622" y="-406440"/>
            <a:chExt cx="7779096" cy="7269237"/>
          </a:xfrm>
        </p:grpSpPr>
        <p:grpSp>
          <p:nvGrpSpPr>
            <p:cNvPr id="40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1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0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11" name="Sechseck 8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2" name="Sechseck 8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3" name="Sechseck 8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4" name="Sechseck 8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5" name="Sechseck 8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6" name="Sechseck 8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7" name="Sechseck 8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1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04" name="Sechseck 8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5" name="Sechseck 8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6" name="Sechseck 8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7" name="Sechseck 8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8" name="Sechseck 8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9" name="Sechseck 8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0" name="Sechseck 8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2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7" name="Sechseck 79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8" name="Sechseck 79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9" name="Sechseck 79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0" name="Sechseck 79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1" name="Sechseck 80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2" name="Sechseck 80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3" name="Sechseck 80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3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0" name="Sechseck 78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1" name="Sechseck 79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2" name="Sechseck 79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3" name="Sechseck 79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4" name="Sechseck 79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5" name="Sechseck 79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6" name="Sechseck 79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4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83" name="Sechseck 78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4" name="Sechseck 78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5" name="Sechseck 78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6" name="Sechseck 78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7" name="Sechseck 78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8" name="Sechseck 78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9" name="Sechseck 78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5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76" name="Sechseck 77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7" name="Sechseck 77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8" name="Sechseck 77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9" name="Sechseck 77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0" name="Sechseck 77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1" name="Sechseck 78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2" name="Sechseck 78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16" name="Gruppieren 831"/>
          <p:cNvGrpSpPr>
            <a:grpSpLocks noChangeAspect="1"/>
          </p:cNvGrpSpPr>
          <p:nvPr/>
        </p:nvGrpSpPr>
        <p:grpSpPr>
          <a:xfrm>
            <a:off x="6543702" y="2333610"/>
            <a:ext cx="1555819" cy="1453847"/>
            <a:chOff x="701622" y="-406440"/>
            <a:chExt cx="7779096" cy="7269237"/>
          </a:xfrm>
        </p:grpSpPr>
        <p:grpSp>
          <p:nvGrpSpPr>
            <p:cNvPr id="46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75" name="Sechseck 8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6" name="Sechseck 8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7" name="Sechseck 8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8" name="Sechseck 8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9" name="Sechseck 8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0" name="Sechseck 8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1" name="Sechseck 8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8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8" name="Sechseck 8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9" name="Sechseck 8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0" name="Sechseck 8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1" name="Sechseck 8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2" name="Sechseck 8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3" name="Sechseck 8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4" name="Sechseck 8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1" name="Sechseck 86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2" name="Sechseck 86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3" name="Sechseck 86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4" name="Sechseck 86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5" name="Sechseck 86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6" name="Sechseck 86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7" name="Sechseck 86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0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54" name="Sechseck 85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5" name="Sechseck 85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6" name="Sechseck 85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7" name="Sechseck 85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8" name="Sechseck 85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9" name="Sechseck 85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0" name="Sechseck 85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1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7" name="Sechseck 84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8" name="Sechseck 84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9" name="Sechseck 84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0" name="Sechseck 84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1" name="Sechseck 85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2" name="Sechseck 85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3" name="Sechseck 85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2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0" name="Sechseck 83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1" name="Sechseck 84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2" name="Sechseck 84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3" name="Sechseck 84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4" name="Sechseck 84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5" name="Sechseck 84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6" name="Sechseck 84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896" name="Tabelle 895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735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97" name="Textfeld 896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Tubings</a:t>
            </a:r>
            <a:r>
              <a:rPr lang="de-DE" dirty="0" smtClean="0"/>
              <a:t> </a:t>
            </a:r>
            <a:r>
              <a:rPr lang="de-DE" dirty="0" err="1" smtClean="0"/>
              <a:t>accomodate</a:t>
            </a:r>
            <a:r>
              <a:rPr lang="de-DE" dirty="0" smtClean="0"/>
              <a:t> </a:t>
            </a:r>
            <a:r>
              <a:rPr lang="de-DE" dirty="0" err="1" smtClean="0"/>
              <a:t>up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3 </a:t>
            </a:r>
            <a:r>
              <a:rPr lang="de-DE" dirty="0" err="1" smtClean="0"/>
              <a:t>tensile</a:t>
            </a:r>
            <a:r>
              <a:rPr lang="de-DE" dirty="0" smtClean="0"/>
              <a:t> </a:t>
            </a:r>
            <a:r>
              <a:rPr lang="de-DE" dirty="0" err="1" smtClean="0"/>
              <a:t>cables</a:t>
            </a:r>
            <a:r>
              <a:rPr lang="de-DE" dirty="0" smtClean="0"/>
              <a:t>. 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necessary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apply</a:t>
            </a:r>
            <a:r>
              <a:rPr lang="de-DE" dirty="0" smtClean="0"/>
              <a:t> </a:t>
            </a:r>
            <a:r>
              <a:rPr lang="de-DE" dirty="0" err="1" smtClean="0"/>
              <a:t>lubricant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time </a:t>
            </a:r>
            <a:r>
              <a:rPr lang="de-DE" dirty="0" err="1" smtClean="0"/>
              <a:t>to</a:t>
            </a:r>
            <a:r>
              <a:rPr lang="de-DE" dirty="0" smtClean="0"/>
              <a:t> time.</a:t>
            </a:r>
            <a:endParaRPr lang="en-US" dirty="0"/>
          </a:p>
        </p:txBody>
      </p:sp>
      <p:sp>
        <p:nvSpPr>
          <p:cNvPr id="898" name="Textfeld 897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ylinder 1"/>
          <p:cNvSpPr>
            <a:spLocks/>
          </p:cNvSpPr>
          <p:nvPr/>
        </p:nvSpPr>
        <p:spPr>
          <a:xfrm>
            <a:off x="957213" y="2666754"/>
            <a:ext cx="7200000" cy="2880000"/>
          </a:xfrm>
          <a:prstGeom prst="can">
            <a:avLst/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ylinder 2"/>
          <p:cNvSpPr>
            <a:spLocks/>
          </p:cNvSpPr>
          <p:nvPr/>
        </p:nvSpPr>
        <p:spPr>
          <a:xfrm>
            <a:off x="2442780" y="2879163"/>
            <a:ext cx="4320000" cy="2448000"/>
          </a:xfrm>
          <a:prstGeom prst="can">
            <a:avLst>
              <a:gd name="adj" fmla="val 14114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ylinder 3"/>
          <p:cNvSpPr>
            <a:spLocks/>
          </p:cNvSpPr>
          <p:nvPr/>
        </p:nvSpPr>
        <p:spPr>
          <a:xfrm>
            <a:off x="3841740" y="3021111"/>
            <a:ext cx="1440000" cy="2124000"/>
          </a:xfrm>
          <a:prstGeom prst="can">
            <a:avLst>
              <a:gd name="adj" fmla="val 8671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e 4"/>
          <p:cNvSpPr/>
          <p:nvPr/>
        </p:nvSpPr>
        <p:spPr>
          <a:xfrm>
            <a:off x="957213" y="369587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middle</a:t>
            </a:r>
            <a:r>
              <a:rPr lang="de-DE" dirty="0" smtClean="0"/>
              <a:t>                       </a:t>
            </a:r>
            <a:r>
              <a:rPr lang="de-DE" dirty="0" err="1" smtClean="0"/>
              <a:t>partition</a:t>
            </a:r>
            <a:endParaRPr lang="en-US" dirty="0"/>
          </a:p>
        </p:txBody>
      </p:sp>
      <p:sp>
        <p:nvSpPr>
          <p:cNvPr id="7" name="Ellipse 6"/>
          <p:cNvSpPr/>
          <p:nvPr/>
        </p:nvSpPr>
        <p:spPr>
          <a:xfrm>
            <a:off x="4180617" y="4007034"/>
            <a:ext cx="720000" cy="79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uppieren 11"/>
          <p:cNvGrpSpPr/>
          <p:nvPr/>
        </p:nvGrpSpPr>
        <p:grpSpPr>
          <a:xfrm>
            <a:off x="993726" y="1906740"/>
            <a:ext cx="7200000" cy="792000"/>
            <a:chOff x="993726" y="1906740"/>
            <a:chExt cx="7200000" cy="792000"/>
          </a:xfrm>
        </p:grpSpPr>
        <p:sp>
          <p:nvSpPr>
            <p:cNvPr id="9" name="Ellipse 8"/>
            <p:cNvSpPr/>
            <p:nvPr/>
          </p:nvSpPr>
          <p:spPr>
            <a:xfrm>
              <a:off x="993726" y="1906740"/>
              <a:ext cx="7200000" cy="792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50000">
                  <a:schemeClr val="tx1"/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Ellipse 9"/>
            <p:cNvSpPr/>
            <p:nvPr/>
          </p:nvSpPr>
          <p:spPr>
            <a:xfrm>
              <a:off x="1358856" y="1953513"/>
              <a:ext cx="648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err="1" smtClean="0">
                  <a:solidFill>
                    <a:schemeClr val="tx1"/>
                  </a:solidFill>
                </a:rPr>
                <a:t>radiation</a:t>
              </a:r>
              <a:r>
                <a:rPr lang="de-DE" dirty="0" smtClean="0">
                  <a:solidFill>
                    <a:schemeClr val="tx1"/>
                  </a:solidFill>
                </a:rPr>
                <a:t> </a:t>
              </a:r>
              <a:r>
                <a:rPr lang="de-DE" dirty="0" err="1" smtClean="0">
                  <a:solidFill>
                    <a:schemeClr val="tx1"/>
                  </a:solidFill>
                </a:rPr>
                <a:t>shield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4" name="Pfeil nach unten 13"/>
          <p:cNvSpPr/>
          <p:nvPr/>
        </p:nvSpPr>
        <p:spPr>
          <a:xfrm>
            <a:off x="738135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feil nach unten 14"/>
          <p:cNvSpPr/>
          <p:nvPr/>
        </p:nvSpPr>
        <p:spPr>
          <a:xfrm>
            <a:off x="215217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feil nach unten 15"/>
          <p:cNvSpPr/>
          <p:nvPr/>
        </p:nvSpPr>
        <p:spPr>
          <a:xfrm>
            <a:off x="361269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feil nach unten 16"/>
          <p:cNvSpPr/>
          <p:nvPr/>
        </p:nvSpPr>
        <p:spPr>
          <a:xfrm>
            <a:off x="503670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feil nach unten 17"/>
          <p:cNvSpPr/>
          <p:nvPr/>
        </p:nvSpPr>
        <p:spPr>
          <a:xfrm>
            <a:off x="649722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feil nach unten 18"/>
          <p:cNvSpPr/>
          <p:nvPr/>
        </p:nvSpPr>
        <p:spPr>
          <a:xfrm>
            <a:off x="7921233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feld 19"/>
          <p:cNvSpPr txBox="1"/>
          <p:nvPr/>
        </p:nvSpPr>
        <p:spPr>
          <a:xfrm>
            <a:off x="2052603" y="5729319"/>
            <a:ext cx="54869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The </a:t>
            </a:r>
            <a:r>
              <a:rPr lang="de-DE" dirty="0" err="1" smtClean="0"/>
              <a:t>annular</a:t>
            </a:r>
            <a:r>
              <a:rPr lang="de-DE" dirty="0" smtClean="0"/>
              <a:t> </a:t>
            </a:r>
            <a:r>
              <a:rPr lang="de-DE" dirty="0" err="1" smtClean="0"/>
              <a:t>radiation</a:t>
            </a:r>
            <a:r>
              <a:rPr lang="de-DE" dirty="0" smtClean="0"/>
              <a:t> </a:t>
            </a:r>
            <a:r>
              <a:rPr lang="de-DE" dirty="0" err="1" smtClean="0"/>
              <a:t>shield</a:t>
            </a:r>
            <a:r>
              <a:rPr lang="de-DE" dirty="0" smtClean="0"/>
              <a:t> </a:t>
            </a:r>
            <a:r>
              <a:rPr lang="de-DE" dirty="0" err="1" smtClean="0"/>
              <a:t>should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assembled</a:t>
            </a:r>
            <a:r>
              <a:rPr lang="de-DE" dirty="0" smtClean="0"/>
              <a:t> </a:t>
            </a:r>
            <a:r>
              <a:rPr lang="de-DE" dirty="0" err="1" smtClean="0"/>
              <a:t>before</a:t>
            </a:r>
            <a:r>
              <a:rPr lang="de-DE" dirty="0" smtClean="0"/>
              <a:t> </a:t>
            </a:r>
            <a:r>
              <a:rPr lang="de-DE" dirty="0" err="1" smtClean="0"/>
              <a:t>starting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time </a:t>
            </a:r>
            <a:r>
              <a:rPr lang="de-DE" dirty="0" err="1" smtClean="0"/>
              <a:t>consuming</a:t>
            </a:r>
            <a:r>
              <a:rPr lang="de-DE" dirty="0" smtClean="0"/>
              <a:t> </a:t>
            </a:r>
            <a:r>
              <a:rPr lang="de-DE" dirty="0" err="1" smtClean="0"/>
              <a:t>job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create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habitat‘s</a:t>
            </a:r>
            <a:r>
              <a:rPr lang="de-DE" dirty="0" smtClean="0"/>
              <a:t> '</a:t>
            </a:r>
            <a:r>
              <a:rPr lang="de-DE" dirty="0" err="1" smtClean="0"/>
              <a:t>floor</a:t>
            </a:r>
            <a:r>
              <a:rPr lang="de-DE" dirty="0" smtClean="0"/>
              <a:t>' (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cylinder</a:t>
            </a:r>
            <a:r>
              <a:rPr lang="de-DE" dirty="0" smtClean="0"/>
              <a:t>).</a:t>
            </a:r>
            <a:endParaRPr lang="en-US" dirty="0"/>
          </a:p>
        </p:txBody>
      </p:sp>
      <p:sp>
        <p:nvSpPr>
          <p:cNvPr id="23" name="Textfeld 22"/>
          <p:cNvSpPr txBox="1"/>
          <p:nvPr/>
        </p:nvSpPr>
        <p:spPr>
          <a:xfrm>
            <a:off x="6835806" y="0"/>
            <a:ext cx="229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overview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1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2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53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75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5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62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76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6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8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9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0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71" name="Gruppieren 176"/>
          <p:cNvGrpSpPr>
            <a:grpSpLocks noChangeAspect="1"/>
          </p:cNvGrpSpPr>
          <p:nvPr/>
        </p:nvGrpSpPr>
        <p:grpSpPr>
          <a:xfrm>
            <a:off x="3001941" y="1712889"/>
            <a:ext cx="1555819" cy="1453847"/>
            <a:chOff x="701622" y="-406440"/>
            <a:chExt cx="7779096" cy="7269237"/>
          </a:xfrm>
        </p:grpSpPr>
        <p:grpSp>
          <p:nvGrpSpPr>
            <p:cNvPr id="772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2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7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21" name="Sechseck 2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Sechseck 2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Sechseck 2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Sechseck 2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Sechseck 2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Sechseck 2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Sechseck 2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14" name="Sechseck 2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Sechseck 2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Sechseck 2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Sechseck 2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Sechseck 2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Sechseck 2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Sechseck 2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7" name="Sechseck 20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Sechseck 20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Sechseck 20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Sechseck 20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Sechseck 21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Sechseck 21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Sechseck 21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0" name="Sechseck 19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Sechseck 20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Sechseck 20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Sechseck 20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Sechseck 20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Sechseck 20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Sechseck 20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93" name="Sechseck 19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Sechseck 19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Sechseck 19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Sechseck 19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Sechseck 19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Sechseck 19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Sechseck 19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0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86" name="Sechseck 18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Sechseck 18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Sechseck 18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Sechseck 18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Sechseck 18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Sechseck 19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Sechseck 19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1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62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2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8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9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0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31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6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34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83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6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37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8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9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2" name="Gruppieren 408"/>
          <p:cNvGrpSpPr>
            <a:grpSpLocks noChangeAspect="1"/>
          </p:cNvGrpSpPr>
          <p:nvPr/>
        </p:nvGrpSpPr>
        <p:grpSpPr>
          <a:xfrm>
            <a:off x="1665200" y="1895454"/>
            <a:ext cx="1555819" cy="1453847"/>
            <a:chOff x="701622" y="-406440"/>
            <a:chExt cx="7779096" cy="7269237"/>
          </a:xfrm>
        </p:grpSpPr>
        <p:grpSp>
          <p:nvGrpSpPr>
            <p:cNvPr id="12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5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4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2" name="Sechseck 4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Sechseck 4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Sechseck 4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Sechseck 4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Sechseck 4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Sechseck 4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Sechseck 4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45" name="Sechseck 4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Sechseck 4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Sechseck 4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Sechseck 4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9" name="Sechseck 4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Sechseck 4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1" name="Sechseck 4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8" name="Sechseck 4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Sechseck 4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Sechseck 4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Sechseck 4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Sechseck 4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3" name="Sechseck 4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Sechseck 4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1" name="Sechseck 4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2" name="Sechseck 4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3" name="Sechseck 4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" name="Sechseck 4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5" name="Sechseck 4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6" name="Sechseck 4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" name="Sechseck 4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89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24" name="Sechseck 42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Sechseck 42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Sechseck 42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7" name="Sechseck 42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Sechseck 42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Sechseck 42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Sechseck 42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0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17" name="Sechseck 4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Sechseck 4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9" name="Sechseck 4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Sechseck 4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Sechseck 4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Sechseck 4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Sechseck 4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1" name="Gruppieren 465"/>
          <p:cNvGrpSpPr>
            <a:grpSpLocks noChangeAspect="1"/>
          </p:cNvGrpSpPr>
          <p:nvPr/>
        </p:nvGrpSpPr>
        <p:grpSpPr>
          <a:xfrm>
            <a:off x="1154018" y="3063870"/>
            <a:ext cx="1555819" cy="1453847"/>
            <a:chOff x="701622" y="-406440"/>
            <a:chExt cx="7779096" cy="7269237"/>
          </a:xfrm>
        </p:grpSpPr>
        <p:grpSp>
          <p:nvGrpSpPr>
            <p:cNvPr id="892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1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9" name="Sechseck 5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0" name="Sechseck 5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1" name="Sechseck 5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2" name="Sechseck 5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3" name="Sechseck 5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4" name="Sechseck 5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5" name="Sechseck 5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4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2" name="Sechseck 5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3" name="Sechseck 5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4" name="Sechseck 5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5" name="Sechseck 5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6" name="Sechseck 5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7" name="Sechseck 5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8" name="Sechseck 5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5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95" name="Sechseck 4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6" name="Sechseck 4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7" name="Sechseck 4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8" name="Sechseck 4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9" name="Sechseck 4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0" name="Sechseck 4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Sechseck 5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6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8" name="Sechseck 4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9" name="Sechseck 4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Sechseck 4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Sechseck 4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2" name="Sechseck 4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3" name="Sechseck 4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4" name="Sechseck 4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7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1" name="Sechseck 48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2" name="Sechseck 48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3" name="Sechseck 48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4" name="Sechseck 48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" name="Sechseck 48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" name="Sechseck 48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7" name="Sechseck 48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8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74" name="Sechseck 47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Sechseck 47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6" name="Sechseck 47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7" name="Sechseck 47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8" name="Sechseck 47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9" name="Sechseck 47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0" name="Sechseck 47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9" name="Gruppieren 522"/>
          <p:cNvGrpSpPr>
            <a:grpSpLocks noChangeAspect="1"/>
          </p:cNvGrpSpPr>
          <p:nvPr/>
        </p:nvGrpSpPr>
        <p:grpSpPr>
          <a:xfrm>
            <a:off x="1993817" y="4049721"/>
            <a:ext cx="1555819" cy="1453847"/>
            <a:chOff x="701622" y="-406440"/>
            <a:chExt cx="7779096" cy="7269237"/>
          </a:xfrm>
        </p:grpSpPr>
        <p:grpSp>
          <p:nvGrpSpPr>
            <p:cNvPr id="900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73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4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5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6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7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8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9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01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66" name="Sechseck 5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7" name="Sechseck 5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8" name="Sechseck 5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9" name="Sechseck 5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0" name="Sechseck 5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1" name="Sechseck 5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2" name="Sechseck 5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02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9" name="Sechseck 5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0" name="Sechseck 5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1" name="Sechseck 5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2" name="Sechseck 5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3" name="Sechseck 5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4" name="Sechseck 5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5" name="Sechseck 5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03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2" name="Sechseck 5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3" name="Sechseck 5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4" name="Sechseck 5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5" name="Sechseck 5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6" name="Sechseck 5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7" name="Sechseck 5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8" name="Sechseck 5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45" name="Sechseck 5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6" name="Sechseck 5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7" name="Sechseck 5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8" name="Sechseck 5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9" name="Sechseck 5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0" name="Sechseck 5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1" name="Sechseck 5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8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8" name="Sechseck 5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9" name="Sechseck 5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0" name="Sechseck 5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1" name="Sechseck 5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" name="Sechseck 5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" name="Sechseck 5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" name="Sechseck 5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1" name="Sechseck 5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2" name="Sechseck 5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Sechseck 5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4" name="Sechseck 5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5" name="Sechseck 5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6" name="Sechseck 5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7" name="Sechseck 5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80" name="Gruppieren 579"/>
          <p:cNvGrpSpPr>
            <a:grpSpLocks noChangeAspect="1"/>
          </p:cNvGrpSpPr>
          <p:nvPr/>
        </p:nvGrpSpPr>
        <p:grpSpPr>
          <a:xfrm>
            <a:off x="2833616" y="5042245"/>
            <a:ext cx="1555819" cy="1453847"/>
            <a:chOff x="701622" y="-406440"/>
            <a:chExt cx="7779096" cy="7269237"/>
          </a:xfrm>
        </p:grpSpPr>
        <p:grpSp>
          <p:nvGrpSpPr>
            <p:cNvPr id="181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3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2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23" name="Sechseck 6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4" name="Sechseck 6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5" name="Sechseck 6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6" name="Sechseck 6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7" name="Sechseck 6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8" name="Sechseck 6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9" name="Sechseck 6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3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16" name="Sechseck 6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7" name="Sechseck 6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8" name="Sechseck 6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9" name="Sechseck 6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0" name="Sechseck 6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1" name="Sechseck 6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2" name="Sechseck 6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4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9" name="Sechseck 6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0" name="Sechseck 6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1" name="Sechseck 6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2" name="Sechseck 6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3" name="Sechseck 6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4" name="Sechseck 6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5" name="Sechseck 6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5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2" name="Sechseck 6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3" name="Sechseck 6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4" name="Sechseck 6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5" name="Sechseck 6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6" name="Sechseck 6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7" name="Sechseck 6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8" name="Sechseck 6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5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95" name="Sechseck 5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6" name="Sechseck 5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7" name="Sechseck 5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8" name="Sechseck 5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9" name="Sechseck 5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0" name="Sechseck 5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1" name="Sechseck 6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5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88" name="Sechseck 5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9" name="Sechseck 5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0" name="Sechseck 5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1" name="Sechseck 5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2" name="Sechseck 5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3" name="Sechseck 5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4" name="Sechseck 5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55" name="Gruppieren 636"/>
          <p:cNvGrpSpPr>
            <a:grpSpLocks noChangeAspect="1"/>
          </p:cNvGrpSpPr>
          <p:nvPr/>
        </p:nvGrpSpPr>
        <p:grpSpPr>
          <a:xfrm>
            <a:off x="4184597" y="4853007"/>
            <a:ext cx="1555819" cy="1453847"/>
            <a:chOff x="701622" y="-406440"/>
            <a:chExt cx="7779096" cy="7269237"/>
          </a:xfrm>
        </p:grpSpPr>
        <p:grpSp>
          <p:nvGrpSpPr>
            <p:cNvPr id="95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8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5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80" name="Sechseck 67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1" name="Sechseck 68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2" name="Sechseck 68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3" name="Sechseck 68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Sechseck 68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Sechseck 68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6" name="Sechseck 68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58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73" name="Sechseck 67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Sechseck 67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Sechseck 67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6" name="Sechseck 67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7" name="Sechseck 67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8" name="Sechseck 67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9" name="Sechseck 67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5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66" name="Sechseck 6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7" name="Sechseck 6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8" name="Sechseck 6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9" name="Sechseck 6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0" name="Sechseck 6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1" name="Sechseck 6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2" name="Sechseck 6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5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9" name="Sechseck 6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0" name="Sechseck 6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1" name="Sechseck 6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2" name="Sechseck 6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3" name="Sechseck 6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4" name="Sechseck 6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5" name="Sechseck 6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6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2" name="Sechseck 6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3" name="Sechseck 6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4" name="Sechseck 6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5" name="Sechseck 6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6" name="Sechseck 6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7" name="Sechseck 6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8" name="Sechseck 6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7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45" name="Sechseck 6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6" name="Sechseck 6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7" name="Sechseck 6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8" name="Sechseck 6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9" name="Sechseck 6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0" name="Sechseck 6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1" name="Sechseck 6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38" name="Gruppieren 693"/>
          <p:cNvGrpSpPr>
            <a:grpSpLocks noChangeAspect="1"/>
          </p:cNvGrpSpPr>
          <p:nvPr/>
        </p:nvGrpSpPr>
        <p:grpSpPr>
          <a:xfrm>
            <a:off x="5535578" y="4677115"/>
            <a:ext cx="1555819" cy="1453847"/>
            <a:chOff x="701622" y="-406440"/>
            <a:chExt cx="7779096" cy="7269237"/>
          </a:xfrm>
        </p:grpSpPr>
        <p:grpSp>
          <p:nvGrpSpPr>
            <p:cNvPr id="23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7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0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7" name="Sechseck 7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8" name="Sechseck 7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9" name="Sechseck 7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0" name="Sechseck 7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1" name="Sechseck 7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2" name="Sechseck 7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3" name="Sechseck 7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1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0" name="Sechseck 72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1" name="Sechseck 73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2" name="Sechseck 73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3" name="Sechseck 73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4" name="Sechseck 73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5" name="Sechseck 73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6" name="Sechseck 73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2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23" name="Sechseck 7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4" name="Sechseck 7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5" name="Sechseck 7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6" name="Sechseck 7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7" name="Sechseck 7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8" name="Sechseck 7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9" name="Sechseck 7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3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16" name="Sechseck 7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7" name="Sechseck 7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8" name="Sechseck 7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9" name="Sechseck 7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0" name="Sechseck 7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1" name="Sechseck 7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2" name="Sechseck 7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9" name="Sechseck 7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0" name="Sechseck 7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1" name="Sechseck 7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2" name="Sechseck 7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3" name="Sechseck 7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4" name="Sechseck 7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5" name="Sechseck 7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2" name="Sechseck 7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3" name="Sechseck 7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4" name="Sechseck 7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5" name="Sechseck 7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6" name="Sechseck 7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7" name="Sechseck 7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8" name="Sechseck 7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95" name="Gruppieren 767"/>
          <p:cNvGrpSpPr>
            <a:grpSpLocks noChangeAspect="1"/>
          </p:cNvGrpSpPr>
          <p:nvPr/>
        </p:nvGrpSpPr>
        <p:grpSpPr>
          <a:xfrm>
            <a:off x="6032520" y="3502026"/>
            <a:ext cx="1555819" cy="1453847"/>
            <a:chOff x="701622" y="-406440"/>
            <a:chExt cx="7779096" cy="7269237"/>
          </a:xfrm>
        </p:grpSpPr>
        <p:grpSp>
          <p:nvGrpSpPr>
            <p:cNvPr id="29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1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11" name="Sechseck 8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2" name="Sechseck 8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3" name="Sechseck 8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4" name="Sechseck 8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5" name="Sechseck 8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6" name="Sechseck 8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7" name="Sechseck 8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8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04" name="Sechseck 8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5" name="Sechseck 8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6" name="Sechseck 8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7" name="Sechseck 8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8" name="Sechseck 8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9" name="Sechseck 8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0" name="Sechseck 8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7" name="Sechseck 79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8" name="Sechseck 79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9" name="Sechseck 79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0" name="Sechseck 79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1" name="Sechseck 80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2" name="Sechseck 80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3" name="Sechseck 80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0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0" name="Sechseck 78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1" name="Sechseck 79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2" name="Sechseck 79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3" name="Sechseck 79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4" name="Sechseck 79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5" name="Sechseck 79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6" name="Sechseck 79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1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83" name="Sechseck 78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4" name="Sechseck 78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5" name="Sechseck 78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6" name="Sechseck 78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7" name="Sechseck 78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8" name="Sechseck 78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9" name="Sechseck 78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76" name="Sechseck 77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7" name="Sechseck 77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8" name="Sechseck 77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9" name="Sechseck 77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0" name="Sechseck 77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1" name="Sechseck 78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2" name="Sechseck 78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52" name="Gruppieren 831"/>
          <p:cNvGrpSpPr>
            <a:grpSpLocks noChangeAspect="1"/>
          </p:cNvGrpSpPr>
          <p:nvPr/>
        </p:nvGrpSpPr>
        <p:grpSpPr>
          <a:xfrm>
            <a:off x="6543702" y="2333610"/>
            <a:ext cx="1555819" cy="1453847"/>
            <a:chOff x="701622" y="-406440"/>
            <a:chExt cx="7779096" cy="7269237"/>
          </a:xfrm>
        </p:grpSpPr>
        <p:grpSp>
          <p:nvGrpSpPr>
            <p:cNvPr id="35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4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75" name="Sechseck 8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6" name="Sechseck 8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7" name="Sechseck 8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8" name="Sechseck 8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9" name="Sechseck 8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0" name="Sechseck 8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1" name="Sechseck 8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8" name="Sechseck 8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9" name="Sechseck 8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0" name="Sechseck 8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1" name="Sechseck 8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2" name="Sechseck 8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3" name="Sechseck 8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4" name="Sechseck 8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1" name="Sechseck 86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2" name="Sechseck 86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3" name="Sechseck 86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4" name="Sechseck 86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5" name="Sechseck 86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6" name="Sechseck 86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7" name="Sechseck 86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54" name="Sechseck 85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5" name="Sechseck 85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6" name="Sechseck 85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7" name="Sechseck 85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8" name="Sechseck 85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9" name="Sechseck 85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0" name="Sechseck 85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8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7" name="Sechseck 84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8" name="Sechseck 84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9" name="Sechseck 84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0" name="Sechseck 84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1" name="Sechseck 85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2" name="Sechseck 85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3" name="Sechseck 85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0" name="Sechseck 83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1" name="Sechseck 84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2" name="Sechseck 84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3" name="Sechseck 84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4" name="Sechseck 84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5" name="Sechseck 84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6" name="Sechseck 84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09" name="Gruppieren 895"/>
          <p:cNvGrpSpPr>
            <a:grpSpLocks noChangeAspect="1"/>
          </p:cNvGrpSpPr>
          <p:nvPr/>
        </p:nvGrpSpPr>
        <p:grpSpPr>
          <a:xfrm>
            <a:off x="5703903" y="1347759"/>
            <a:ext cx="1555819" cy="1453847"/>
            <a:chOff x="701622" y="-406440"/>
            <a:chExt cx="7779096" cy="7269237"/>
          </a:xfrm>
        </p:grpSpPr>
        <p:grpSp>
          <p:nvGrpSpPr>
            <p:cNvPr id="410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94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1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9" name="Sechseck 9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0" name="Sechseck 9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1" name="Sechseck 9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2" name="Sechseck 9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3" name="Sechseck 9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4" name="Sechseck 9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5" name="Sechseck 9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2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2" name="Sechseck 9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3" name="Sechseck 9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4" name="Sechseck 9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5" name="Sechseck 9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6" name="Sechseck 9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7" name="Sechseck 9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8" name="Sechseck 9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3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25" name="Sechseck 9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6" name="Sechseck 9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7" name="Sechseck 9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8" name="Sechseck 9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9" name="Sechseck 9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0" name="Sechseck 9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1" name="Sechseck 9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4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8" name="Sechseck 91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9" name="Sechseck 91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0" name="Sechseck 91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1" name="Sechseck 92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2" name="Sechseck 92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3" name="Sechseck 92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4" name="Sechseck 92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5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1" name="Sechseck 9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2" name="Sechseck 9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3" name="Sechseck 9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4" name="Sechseck 9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5" name="Sechseck 9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6" name="Sechseck 9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7" name="Sechseck 9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6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04" name="Sechseck 9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5" name="Sechseck 9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6" name="Sechseck 9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7" name="Sechseck 9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8" name="Sechseck 9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9" name="Sechseck 9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0" name="Sechseck 9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960" name="Tabelle 959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784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62" name="Textfeld 961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Tubings</a:t>
            </a:r>
            <a:r>
              <a:rPr lang="de-DE" dirty="0" smtClean="0"/>
              <a:t> </a:t>
            </a:r>
            <a:r>
              <a:rPr lang="de-DE" dirty="0" err="1" smtClean="0"/>
              <a:t>accomodate</a:t>
            </a:r>
            <a:r>
              <a:rPr lang="de-DE" dirty="0" smtClean="0"/>
              <a:t> </a:t>
            </a:r>
            <a:r>
              <a:rPr lang="de-DE" dirty="0" err="1" smtClean="0"/>
              <a:t>up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3 </a:t>
            </a:r>
            <a:r>
              <a:rPr lang="de-DE" dirty="0" err="1" smtClean="0"/>
              <a:t>tensile</a:t>
            </a:r>
            <a:r>
              <a:rPr lang="de-DE" dirty="0" smtClean="0"/>
              <a:t> </a:t>
            </a:r>
            <a:r>
              <a:rPr lang="de-DE" dirty="0" err="1" smtClean="0"/>
              <a:t>cables</a:t>
            </a:r>
            <a:r>
              <a:rPr lang="de-DE" dirty="0" smtClean="0"/>
              <a:t>. 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necessary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apply</a:t>
            </a:r>
            <a:r>
              <a:rPr lang="de-DE" dirty="0" smtClean="0"/>
              <a:t> </a:t>
            </a:r>
            <a:r>
              <a:rPr lang="de-DE" dirty="0" err="1" smtClean="0"/>
              <a:t>lubricant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time </a:t>
            </a:r>
            <a:r>
              <a:rPr lang="de-DE" dirty="0" err="1" smtClean="0"/>
              <a:t>to</a:t>
            </a:r>
            <a:r>
              <a:rPr lang="de-DE" dirty="0" smtClean="0"/>
              <a:t> time.</a:t>
            </a:r>
            <a:endParaRPr lang="en-US" dirty="0"/>
          </a:p>
        </p:txBody>
      </p:sp>
      <p:sp>
        <p:nvSpPr>
          <p:cNvPr id="961" name="Textfeld 960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4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60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8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69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9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20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2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3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4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6" name="Gruppieren 176"/>
          <p:cNvGrpSpPr>
            <a:grpSpLocks noChangeAspect="1"/>
          </p:cNvGrpSpPr>
          <p:nvPr/>
        </p:nvGrpSpPr>
        <p:grpSpPr>
          <a:xfrm>
            <a:off x="3001941" y="1712889"/>
            <a:ext cx="1555819" cy="1453847"/>
            <a:chOff x="701622" y="-406440"/>
            <a:chExt cx="7779096" cy="7269237"/>
          </a:xfrm>
        </p:grpSpPr>
        <p:grpSp>
          <p:nvGrpSpPr>
            <p:cNvPr id="127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2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7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21" name="Sechseck 2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Sechseck 2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Sechseck 2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Sechseck 2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Sechseck 2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Sechseck 2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Sechseck 2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14" name="Sechseck 2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Sechseck 2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Sechseck 2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Sechseck 2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Sechseck 2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Sechseck 2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Sechseck 2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7" name="Sechseck 20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Sechseck 20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Sechseck 20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Sechseck 20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Sechseck 21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Sechseck 21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Sechseck 21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0" name="Sechseck 19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Sechseck 20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Sechseck 20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Sechseck 20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Sechseck 20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Sechseck 20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Sechseck 20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93" name="Sechseck 19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Sechseck 19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Sechseck 19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Sechseck 19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Sechseck 19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Sechseck 19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Sechseck 19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86" name="Sechseck 18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Sechseck 18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Sechseck 18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Sechseck 18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Sechseck 18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Sechseck 19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Sechseck 19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84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18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3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42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24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9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7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8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9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00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301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35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58" name="Gruppieren 408"/>
          <p:cNvGrpSpPr>
            <a:grpSpLocks noChangeAspect="1"/>
          </p:cNvGrpSpPr>
          <p:nvPr/>
        </p:nvGrpSpPr>
        <p:grpSpPr>
          <a:xfrm>
            <a:off x="1665200" y="1895454"/>
            <a:ext cx="1555819" cy="1453847"/>
            <a:chOff x="701622" y="-406440"/>
            <a:chExt cx="7779096" cy="7269237"/>
          </a:xfrm>
        </p:grpSpPr>
        <p:grpSp>
          <p:nvGrpSpPr>
            <p:cNvPr id="35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5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2" name="Sechseck 4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Sechseck 4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Sechseck 4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Sechseck 4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Sechseck 4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Sechseck 4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Sechseck 4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45" name="Sechseck 4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Sechseck 4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Sechseck 4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Sechseck 4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9" name="Sechseck 4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Sechseck 4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1" name="Sechseck 4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8" name="Sechseck 4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Sechseck 4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Sechseck 4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Sechseck 4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Sechseck 4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3" name="Sechseck 4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Sechseck 4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1" name="Sechseck 4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2" name="Sechseck 4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3" name="Sechseck 4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" name="Sechseck 4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5" name="Sechseck 4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6" name="Sechseck 4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" name="Sechseck 4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24" name="Sechseck 42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Sechseck 42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Sechseck 42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7" name="Sechseck 42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Sechseck 42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Sechseck 42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Sechseck 42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17" name="Sechseck 4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Sechseck 4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9" name="Sechseck 4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Sechseck 4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Sechseck 4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Sechseck 4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Sechseck 4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15" name="Gruppieren 465"/>
          <p:cNvGrpSpPr>
            <a:grpSpLocks noChangeAspect="1"/>
          </p:cNvGrpSpPr>
          <p:nvPr/>
        </p:nvGrpSpPr>
        <p:grpSpPr>
          <a:xfrm>
            <a:off x="1154018" y="3063870"/>
            <a:ext cx="1555819" cy="1453847"/>
            <a:chOff x="701622" y="-406440"/>
            <a:chExt cx="7779096" cy="7269237"/>
          </a:xfrm>
        </p:grpSpPr>
        <p:grpSp>
          <p:nvGrpSpPr>
            <p:cNvPr id="41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1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6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9" name="Sechseck 5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0" name="Sechseck 5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1" name="Sechseck 5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2" name="Sechseck 5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3" name="Sechseck 5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4" name="Sechseck 5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5" name="Sechseck 5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2" name="Sechseck 5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3" name="Sechseck 5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4" name="Sechseck 5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5" name="Sechseck 5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6" name="Sechseck 5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7" name="Sechseck 5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8" name="Sechseck 5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95" name="Sechseck 4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6" name="Sechseck 4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7" name="Sechseck 4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8" name="Sechseck 4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9" name="Sechseck 4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0" name="Sechseck 4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Sechseck 5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8" name="Sechseck 4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9" name="Sechseck 4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Sechseck 4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Sechseck 4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2" name="Sechseck 4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3" name="Sechseck 4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4" name="Sechseck 4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1" name="Sechseck 48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2" name="Sechseck 48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3" name="Sechseck 48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4" name="Sechseck 48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" name="Sechseck 48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" name="Sechseck 48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7" name="Sechseck 48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74" name="Sechseck 47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Sechseck 47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6" name="Sechseck 47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7" name="Sechseck 47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8" name="Sechseck 47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9" name="Sechseck 47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0" name="Sechseck 47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72" name="Gruppieren 522"/>
          <p:cNvGrpSpPr>
            <a:grpSpLocks noChangeAspect="1"/>
          </p:cNvGrpSpPr>
          <p:nvPr/>
        </p:nvGrpSpPr>
        <p:grpSpPr>
          <a:xfrm>
            <a:off x="1993817" y="4049721"/>
            <a:ext cx="1555819" cy="1453847"/>
            <a:chOff x="701622" y="-406440"/>
            <a:chExt cx="7779096" cy="7269237"/>
          </a:xfrm>
        </p:grpSpPr>
        <p:grpSp>
          <p:nvGrpSpPr>
            <p:cNvPr id="47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73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4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5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6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7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8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9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66" name="Sechseck 5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7" name="Sechseck 5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8" name="Sechseck 5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9" name="Sechseck 5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0" name="Sechseck 5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1" name="Sechseck 5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2" name="Sechseck 5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4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9" name="Sechseck 5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0" name="Sechseck 5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1" name="Sechseck 5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2" name="Sechseck 5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3" name="Sechseck 5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4" name="Sechseck 5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5" name="Sechseck 5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5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2" name="Sechseck 5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3" name="Sechseck 5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4" name="Sechseck 5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5" name="Sechseck 5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6" name="Sechseck 5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7" name="Sechseck 5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8" name="Sechseck 5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6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45" name="Sechseck 5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6" name="Sechseck 5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7" name="Sechseck 5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8" name="Sechseck 5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9" name="Sechseck 5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0" name="Sechseck 5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1" name="Sechseck 5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7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8" name="Sechseck 5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9" name="Sechseck 5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0" name="Sechseck 5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1" name="Sechseck 5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" name="Sechseck 5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" name="Sechseck 5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" name="Sechseck 5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8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1" name="Sechseck 5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2" name="Sechseck 5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Sechseck 5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4" name="Sechseck 5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5" name="Sechseck 5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6" name="Sechseck 5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7" name="Sechseck 5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9" name="Gruppieren 579"/>
          <p:cNvGrpSpPr>
            <a:grpSpLocks noChangeAspect="1"/>
          </p:cNvGrpSpPr>
          <p:nvPr/>
        </p:nvGrpSpPr>
        <p:grpSpPr>
          <a:xfrm>
            <a:off x="2833616" y="5042245"/>
            <a:ext cx="1555819" cy="1453847"/>
            <a:chOff x="701622" y="-406440"/>
            <a:chExt cx="7779096" cy="7269237"/>
          </a:xfrm>
        </p:grpSpPr>
        <p:grpSp>
          <p:nvGrpSpPr>
            <p:cNvPr id="530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3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0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23" name="Sechseck 6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4" name="Sechseck 6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5" name="Sechseck 6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6" name="Sechseck 6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7" name="Sechseck 6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8" name="Sechseck 6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9" name="Sechseck 6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1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16" name="Sechseck 6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7" name="Sechseck 6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8" name="Sechseck 6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9" name="Sechseck 6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0" name="Sechseck 6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1" name="Sechseck 6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2" name="Sechseck 6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2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9" name="Sechseck 6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0" name="Sechseck 6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1" name="Sechseck 6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2" name="Sechseck 6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3" name="Sechseck 6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4" name="Sechseck 6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5" name="Sechseck 6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3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2" name="Sechseck 6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3" name="Sechseck 6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4" name="Sechseck 6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5" name="Sechseck 6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6" name="Sechseck 6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7" name="Sechseck 6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8" name="Sechseck 6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4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95" name="Sechseck 5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6" name="Sechseck 5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7" name="Sechseck 5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8" name="Sechseck 5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9" name="Sechseck 5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0" name="Sechseck 5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1" name="Sechseck 6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5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88" name="Sechseck 5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9" name="Sechseck 5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0" name="Sechseck 5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1" name="Sechseck 5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2" name="Sechseck 5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3" name="Sechseck 5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4" name="Sechseck 5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6" name="Gruppieren 636"/>
          <p:cNvGrpSpPr>
            <a:grpSpLocks noChangeAspect="1"/>
          </p:cNvGrpSpPr>
          <p:nvPr/>
        </p:nvGrpSpPr>
        <p:grpSpPr>
          <a:xfrm>
            <a:off x="4184597" y="4853007"/>
            <a:ext cx="1555819" cy="1453847"/>
            <a:chOff x="701622" y="-406440"/>
            <a:chExt cx="7779096" cy="7269237"/>
          </a:xfrm>
        </p:grpSpPr>
        <p:grpSp>
          <p:nvGrpSpPr>
            <p:cNvPr id="587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8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80" name="Sechseck 67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1" name="Sechseck 68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2" name="Sechseck 68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3" name="Sechseck 68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Sechseck 68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Sechseck 68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6" name="Sechseck 68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8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73" name="Sechseck 67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Sechseck 67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Sechseck 67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6" name="Sechseck 67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7" name="Sechseck 67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8" name="Sechseck 67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9" name="Sechseck 67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66" name="Sechseck 6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7" name="Sechseck 6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8" name="Sechseck 6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9" name="Sechseck 6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0" name="Sechseck 6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1" name="Sechseck 6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2" name="Sechseck 6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0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9" name="Sechseck 6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0" name="Sechseck 6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1" name="Sechseck 6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2" name="Sechseck 6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3" name="Sechseck 6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4" name="Sechseck 6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5" name="Sechseck 6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1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2" name="Sechseck 6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3" name="Sechseck 6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4" name="Sechseck 6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5" name="Sechseck 6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6" name="Sechseck 6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7" name="Sechseck 6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8" name="Sechseck 6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2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45" name="Sechseck 6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6" name="Sechseck 6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7" name="Sechseck 6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8" name="Sechseck 6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9" name="Sechseck 6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0" name="Sechseck 6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1" name="Sechseck 6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43" name="Gruppieren 693"/>
          <p:cNvGrpSpPr>
            <a:grpSpLocks noChangeAspect="1"/>
          </p:cNvGrpSpPr>
          <p:nvPr/>
        </p:nvGrpSpPr>
        <p:grpSpPr>
          <a:xfrm>
            <a:off x="5535578" y="4677115"/>
            <a:ext cx="1555819" cy="1453847"/>
            <a:chOff x="701622" y="-406440"/>
            <a:chExt cx="7779096" cy="7269237"/>
          </a:xfrm>
        </p:grpSpPr>
        <p:grpSp>
          <p:nvGrpSpPr>
            <p:cNvPr id="644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7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4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7" name="Sechseck 7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8" name="Sechseck 7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9" name="Sechseck 7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0" name="Sechseck 7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1" name="Sechseck 7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2" name="Sechseck 7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3" name="Sechseck 7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0" name="Sechseck 72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1" name="Sechseck 73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2" name="Sechseck 73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3" name="Sechseck 73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4" name="Sechseck 73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5" name="Sechseck 73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6" name="Sechseck 73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23" name="Sechseck 7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4" name="Sechseck 7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5" name="Sechseck 7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6" name="Sechseck 7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7" name="Sechseck 7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8" name="Sechseck 7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9" name="Sechseck 7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16" name="Sechseck 7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7" name="Sechseck 7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8" name="Sechseck 7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9" name="Sechseck 7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0" name="Sechseck 7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1" name="Sechseck 7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2" name="Sechseck 7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8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9" name="Sechseck 7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0" name="Sechseck 7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1" name="Sechseck 7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2" name="Sechseck 7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3" name="Sechseck 7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4" name="Sechseck 7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5" name="Sechseck 7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2" name="Sechseck 7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3" name="Sechseck 7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4" name="Sechseck 7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5" name="Sechseck 7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6" name="Sechseck 7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7" name="Sechseck 7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8" name="Sechseck 7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0" name="Gruppieren 767"/>
          <p:cNvGrpSpPr>
            <a:grpSpLocks noChangeAspect="1"/>
          </p:cNvGrpSpPr>
          <p:nvPr/>
        </p:nvGrpSpPr>
        <p:grpSpPr>
          <a:xfrm>
            <a:off x="6032520" y="3502026"/>
            <a:ext cx="1555819" cy="1453847"/>
            <a:chOff x="701622" y="-406440"/>
            <a:chExt cx="7779096" cy="7269237"/>
          </a:xfrm>
        </p:grpSpPr>
        <p:grpSp>
          <p:nvGrpSpPr>
            <p:cNvPr id="701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1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1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11" name="Sechseck 8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2" name="Sechseck 8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3" name="Sechseck 8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4" name="Sechseck 8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5" name="Sechseck 8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6" name="Sechseck 8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7" name="Sechseck 8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2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04" name="Sechseck 8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5" name="Sechseck 8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6" name="Sechseck 8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7" name="Sechseck 8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8" name="Sechseck 8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9" name="Sechseck 8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0" name="Sechseck 8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3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7" name="Sechseck 79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8" name="Sechseck 79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9" name="Sechseck 79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0" name="Sechseck 79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1" name="Sechseck 80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2" name="Sechseck 80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3" name="Sechseck 80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4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0" name="Sechseck 78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1" name="Sechseck 79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2" name="Sechseck 79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3" name="Sechseck 79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4" name="Sechseck 79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5" name="Sechseck 79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6" name="Sechseck 79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5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83" name="Sechseck 78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4" name="Sechseck 78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5" name="Sechseck 78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6" name="Sechseck 78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7" name="Sechseck 78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8" name="Sechseck 78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9" name="Sechseck 78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6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76" name="Sechseck 77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7" name="Sechseck 77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8" name="Sechseck 77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9" name="Sechseck 77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0" name="Sechseck 77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1" name="Sechseck 78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2" name="Sechseck 78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57" name="Gruppieren 831"/>
          <p:cNvGrpSpPr>
            <a:grpSpLocks noChangeAspect="1"/>
          </p:cNvGrpSpPr>
          <p:nvPr/>
        </p:nvGrpSpPr>
        <p:grpSpPr>
          <a:xfrm>
            <a:off x="6543702" y="2333610"/>
            <a:ext cx="1555819" cy="1453847"/>
            <a:chOff x="701622" y="-406440"/>
            <a:chExt cx="7779096" cy="7269237"/>
          </a:xfrm>
        </p:grpSpPr>
        <p:grpSp>
          <p:nvGrpSpPr>
            <p:cNvPr id="758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75" name="Sechseck 8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6" name="Sechseck 8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7" name="Sechseck 8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8" name="Sechseck 8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9" name="Sechseck 8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0" name="Sechseck 8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1" name="Sechseck 8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8" name="Sechseck 8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9" name="Sechseck 8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0" name="Sechseck 8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1" name="Sechseck 8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2" name="Sechseck 8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3" name="Sechseck 8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4" name="Sechseck 8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1" name="Sechseck 86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2" name="Sechseck 86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3" name="Sechseck 86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4" name="Sechseck 86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5" name="Sechseck 86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6" name="Sechseck 86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7" name="Sechseck 86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54" name="Sechseck 85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5" name="Sechseck 85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6" name="Sechseck 85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7" name="Sechseck 85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8" name="Sechseck 85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9" name="Sechseck 85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0" name="Sechseck 85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7" name="Sechseck 84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8" name="Sechseck 84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9" name="Sechseck 84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0" name="Sechseck 84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1" name="Sechseck 85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2" name="Sechseck 85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3" name="Sechseck 85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0" name="Sechseck 83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1" name="Sechseck 84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2" name="Sechseck 84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3" name="Sechseck 84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4" name="Sechseck 84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5" name="Sechseck 84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6" name="Sechseck 84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65" name="Gruppieren 895"/>
          <p:cNvGrpSpPr>
            <a:grpSpLocks noChangeAspect="1"/>
          </p:cNvGrpSpPr>
          <p:nvPr/>
        </p:nvGrpSpPr>
        <p:grpSpPr>
          <a:xfrm>
            <a:off x="5703903" y="1347759"/>
            <a:ext cx="1555819" cy="1453847"/>
            <a:chOff x="701622" y="-406440"/>
            <a:chExt cx="7779096" cy="7269237"/>
          </a:xfrm>
        </p:grpSpPr>
        <p:grpSp>
          <p:nvGrpSpPr>
            <p:cNvPr id="76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94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9" name="Sechseck 9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0" name="Sechseck 9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1" name="Sechseck 9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2" name="Sechseck 9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3" name="Sechseck 9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4" name="Sechseck 9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5" name="Sechseck 9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8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2" name="Sechseck 9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3" name="Sechseck 9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4" name="Sechseck 9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5" name="Sechseck 9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6" name="Sechseck 9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7" name="Sechseck 9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8" name="Sechseck 9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25" name="Sechseck 9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6" name="Sechseck 9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7" name="Sechseck 9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8" name="Sechseck 9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9" name="Sechseck 9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0" name="Sechseck 9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1" name="Sechseck 9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0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8" name="Sechseck 91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9" name="Sechseck 91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0" name="Sechseck 91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1" name="Sechseck 92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2" name="Sechseck 92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3" name="Sechseck 92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4" name="Sechseck 92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1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1" name="Sechseck 9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2" name="Sechseck 9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3" name="Sechseck 9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4" name="Sechseck 9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5" name="Sechseck 9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6" name="Sechseck 9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7" name="Sechseck 9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2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04" name="Sechseck 9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5" name="Sechseck 9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6" name="Sechseck 9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7" name="Sechseck 9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8" name="Sechseck 9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9" name="Sechseck 9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0" name="Sechseck 9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73" name="Gruppieren 959"/>
          <p:cNvGrpSpPr>
            <a:grpSpLocks noChangeAspect="1"/>
          </p:cNvGrpSpPr>
          <p:nvPr/>
        </p:nvGrpSpPr>
        <p:grpSpPr>
          <a:xfrm>
            <a:off x="4864104" y="361908"/>
            <a:ext cx="1555819" cy="1453847"/>
            <a:chOff x="701622" y="-406440"/>
            <a:chExt cx="7779096" cy="7269237"/>
          </a:xfrm>
        </p:grpSpPr>
        <p:grpSp>
          <p:nvGrpSpPr>
            <p:cNvPr id="774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1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5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03" name="Sechseck 10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4" name="Sechseck 10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5" name="Sechseck 10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6" name="Sechseck 10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7" name="Sechseck 10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8" name="Sechseck 10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9" name="Sechseck 10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96" name="Sechseck 9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7" name="Sechseck 9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8" name="Sechseck 9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9" name="Sechseck 9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0" name="Sechseck 9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1" name="Sechseck 10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2" name="Sechseck 10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9" name="Sechseck 9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0" name="Sechseck 9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1" name="Sechseck 9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2" name="Sechseck 9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3" name="Sechseck 9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4" name="Sechseck 9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5" name="Sechseck 9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2" name="Sechseck 9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3" name="Sechseck 9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4" name="Sechseck 9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5" name="Sechseck 9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6" name="Sechseck 9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7" name="Sechseck 9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8" name="Sechseck 9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8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75" name="Sechseck 9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6" name="Sechseck 9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7" name="Sechseck 9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8" name="Sechseck 9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9" name="Sechseck 9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0" name="Sechseck 9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1" name="Sechseck 9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68" name="Sechseck 9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9" name="Sechseck 9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0" name="Sechseck 9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1" name="Sechseck 9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2" name="Sechseck 9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3" name="Sechseck 9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4" name="Sechseck 9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1017" name="Tabelle 1016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833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19" name="Textfeld 1018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Tubings</a:t>
            </a:r>
            <a:r>
              <a:rPr lang="de-DE" dirty="0" smtClean="0"/>
              <a:t> </a:t>
            </a:r>
            <a:r>
              <a:rPr lang="de-DE" dirty="0" err="1" smtClean="0"/>
              <a:t>accomodate</a:t>
            </a:r>
            <a:r>
              <a:rPr lang="de-DE" dirty="0" smtClean="0"/>
              <a:t> </a:t>
            </a:r>
            <a:r>
              <a:rPr lang="de-DE" dirty="0" err="1" smtClean="0"/>
              <a:t>up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3 </a:t>
            </a:r>
            <a:r>
              <a:rPr lang="de-DE" dirty="0" err="1" smtClean="0"/>
              <a:t>tensile</a:t>
            </a:r>
            <a:r>
              <a:rPr lang="de-DE" dirty="0" smtClean="0"/>
              <a:t> </a:t>
            </a:r>
            <a:r>
              <a:rPr lang="de-DE" dirty="0" err="1" smtClean="0"/>
              <a:t>cables</a:t>
            </a:r>
            <a:r>
              <a:rPr lang="de-DE" dirty="0" smtClean="0"/>
              <a:t>. 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necessary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apply</a:t>
            </a:r>
            <a:r>
              <a:rPr lang="de-DE" dirty="0" smtClean="0"/>
              <a:t> </a:t>
            </a:r>
            <a:r>
              <a:rPr lang="de-DE" dirty="0" err="1" smtClean="0"/>
              <a:t>lubricant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time </a:t>
            </a:r>
            <a:r>
              <a:rPr lang="de-DE" dirty="0" err="1" smtClean="0"/>
              <a:t>to</a:t>
            </a:r>
            <a:r>
              <a:rPr lang="de-DE" dirty="0" smtClean="0"/>
              <a:t> time.</a:t>
            </a:r>
            <a:endParaRPr lang="en-US" dirty="0"/>
          </a:p>
        </p:txBody>
      </p:sp>
      <p:sp>
        <p:nvSpPr>
          <p:cNvPr id="1018" name="Textfeld 1017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4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60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8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69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9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20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2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3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4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6" name="Gruppieren 176"/>
          <p:cNvGrpSpPr>
            <a:grpSpLocks noChangeAspect="1"/>
          </p:cNvGrpSpPr>
          <p:nvPr/>
        </p:nvGrpSpPr>
        <p:grpSpPr>
          <a:xfrm>
            <a:off x="3001941" y="1712889"/>
            <a:ext cx="1555819" cy="1453847"/>
            <a:chOff x="701622" y="-406440"/>
            <a:chExt cx="7779096" cy="7269237"/>
          </a:xfrm>
        </p:grpSpPr>
        <p:grpSp>
          <p:nvGrpSpPr>
            <p:cNvPr id="127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2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7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21" name="Sechseck 2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Sechseck 2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Sechseck 2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Sechseck 2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Sechseck 2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Sechseck 2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Sechseck 2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14" name="Sechseck 2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Sechseck 2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Sechseck 2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Sechseck 2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Sechseck 2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Sechseck 2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Sechseck 2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7" name="Sechseck 20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Sechseck 20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Sechseck 20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Sechseck 20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Sechseck 21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Sechseck 21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Sechseck 21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0" name="Sechseck 19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Sechseck 20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Sechseck 20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Sechseck 20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Sechseck 20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Sechseck 20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Sechseck 20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93" name="Sechseck 19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Sechseck 19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Sechseck 19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Sechseck 19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Sechseck 19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Sechseck 19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Sechseck 19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86" name="Sechseck 18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Sechseck 18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Sechseck 18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Sechseck 18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Sechseck 18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Sechseck 19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Sechseck 19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84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18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3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42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24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9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7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8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9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00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301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35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58" name="Gruppieren 408"/>
          <p:cNvGrpSpPr>
            <a:grpSpLocks noChangeAspect="1"/>
          </p:cNvGrpSpPr>
          <p:nvPr/>
        </p:nvGrpSpPr>
        <p:grpSpPr>
          <a:xfrm>
            <a:off x="1665200" y="1895454"/>
            <a:ext cx="1555819" cy="1453847"/>
            <a:chOff x="701622" y="-406440"/>
            <a:chExt cx="7779096" cy="7269237"/>
          </a:xfrm>
        </p:grpSpPr>
        <p:grpSp>
          <p:nvGrpSpPr>
            <p:cNvPr id="35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5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2" name="Sechseck 4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Sechseck 4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Sechseck 4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Sechseck 4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Sechseck 4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Sechseck 4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Sechseck 4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45" name="Sechseck 4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Sechseck 4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Sechseck 4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Sechseck 4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9" name="Sechseck 4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Sechseck 4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1" name="Sechseck 4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8" name="Sechseck 4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Sechseck 4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Sechseck 4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Sechseck 4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Sechseck 4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3" name="Sechseck 4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Sechseck 4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1" name="Sechseck 4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2" name="Sechseck 4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3" name="Sechseck 4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" name="Sechseck 4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5" name="Sechseck 4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6" name="Sechseck 4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" name="Sechseck 4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24" name="Sechseck 42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Sechseck 42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Sechseck 42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7" name="Sechseck 42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Sechseck 42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Sechseck 42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Sechseck 42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17" name="Sechseck 4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Sechseck 4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9" name="Sechseck 4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Sechseck 4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Sechseck 4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Sechseck 4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Sechseck 4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15" name="Gruppieren 465"/>
          <p:cNvGrpSpPr>
            <a:grpSpLocks noChangeAspect="1"/>
          </p:cNvGrpSpPr>
          <p:nvPr/>
        </p:nvGrpSpPr>
        <p:grpSpPr>
          <a:xfrm>
            <a:off x="1154018" y="3063870"/>
            <a:ext cx="1555819" cy="1453847"/>
            <a:chOff x="701622" y="-406440"/>
            <a:chExt cx="7779096" cy="7269237"/>
          </a:xfrm>
        </p:grpSpPr>
        <p:grpSp>
          <p:nvGrpSpPr>
            <p:cNvPr id="41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1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6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9" name="Sechseck 5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0" name="Sechseck 5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1" name="Sechseck 5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2" name="Sechseck 5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3" name="Sechseck 5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4" name="Sechseck 5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5" name="Sechseck 5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2" name="Sechseck 5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3" name="Sechseck 5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4" name="Sechseck 5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5" name="Sechseck 5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6" name="Sechseck 5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7" name="Sechseck 5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8" name="Sechseck 5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95" name="Sechseck 4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6" name="Sechseck 4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7" name="Sechseck 4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8" name="Sechseck 4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9" name="Sechseck 4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0" name="Sechseck 4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Sechseck 5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8" name="Sechseck 4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9" name="Sechseck 4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Sechseck 4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Sechseck 4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2" name="Sechseck 4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3" name="Sechseck 4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4" name="Sechseck 4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1" name="Sechseck 48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2" name="Sechseck 48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3" name="Sechseck 48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4" name="Sechseck 48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" name="Sechseck 48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" name="Sechseck 48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7" name="Sechseck 48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74" name="Sechseck 47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Sechseck 47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6" name="Sechseck 47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7" name="Sechseck 47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8" name="Sechseck 47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9" name="Sechseck 47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0" name="Sechseck 47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72" name="Gruppieren 522"/>
          <p:cNvGrpSpPr>
            <a:grpSpLocks noChangeAspect="1"/>
          </p:cNvGrpSpPr>
          <p:nvPr/>
        </p:nvGrpSpPr>
        <p:grpSpPr>
          <a:xfrm>
            <a:off x="1993817" y="4049721"/>
            <a:ext cx="1555819" cy="1453847"/>
            <a:chOff x="701622" y="-406440"/>
            <a:chExt cx="7779096" cy="7269237"/>
          </a:xfrm>
        </p:grpSpPr>
        <p:grpSp>
          <p:nvGrpSpPr>
            <p:cNvPr id="47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73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4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5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6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7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8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9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66" name="Sechseck 5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7" name="Sechseck 5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8" name="Sechseck 5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9" name="Sechseck 5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0" name="Sechseck 5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1" name="Sechseck 5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2" name="Sechseck 5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4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9" name="Sechseck 5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0" name="Sechseck 5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1" name="Sechseck 5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2" name="Sechseck 5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3" name="Sechseck 5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4" name="Sechseck 5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5" name="Sechseck 5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5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2" name="Sechseck 5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3" name="Sechseck 5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4" name="Sechseck 5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5" name="Sechseck 5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6" name="Sechseck 5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7" name="Sechseck 5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8" name="Sechseck 5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6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45" name="Sechseck 5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6" name="Sechseck 5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7" name="Sechseck 5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8" name="Sechseck 5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9" name="Sechseck 5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0" name="Sechseck 5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1" name="Sechseck 5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7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8" name="Sechseck 5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9" name="Sechseck 5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0" name="Sechseck 5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1" name="Sechseck 5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" name="Sechseck 5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" name="Sechseck 5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" name="Sechseck 5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8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1" name="Sechseck 5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2" name="Sechseck 5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Sechseck 5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4" name="Sechseck 5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5" name="Sechseck 5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6" name="Sechseck 5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7" name="Sechseck 5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9" name="Gruppieren 579"/>
          <p:cNvGrpSpPr>
            <a:grpSpLocks noChangeAspect="1"/>
          </p:cNvGrpSpPr>
          <p:nvPr/>
        </p:nvGrpSpPr>
        <p:grpSpPr>
          <a:xfrm>
            <a:off x="2833616" y="5042245"/>
            <a:ext cx="1555819" cy="1453847"/>
            <a:chOff x="701622" y="-406440"/>
            <a:chExt cx="7779096" cy="7269237"/>
          </a:xfrm>
        </p:grpSpPr>
        <p:grpSp>
          <p:nvGrpSpPr>
            <p:cNvPr id="530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3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0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23" name="Sechseck 6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4" name="Sechseck 6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5" name="Sechseck 6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6" name="Sechseck 6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7" name="Sechseck 6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8" name="Sechseck 6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9" name="Sechseck 6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1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16" name="Sechseck 6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7" name="Sechseck 6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8" name="Sechseck 6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9" name="Sechseck 6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0" name="Sechseck 6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1" name="Sechseck 6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2" name="Sechseck 6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2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9" name="Sechseck 6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0" name="Sechseck 6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1" name="Sechseck 6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2" name="Sechseck 6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3" name="Sechseck 6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4" name="Sechseck 6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5" name="Sechseck 6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3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2" name="Sechseck 6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3" name="Sechseck 6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4" name="Sechseck 6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5" name="Sechseck 6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6" name="Sechseck 6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7" name="Sechseck 6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8" name="Sechseck 6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4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95" name="Sechseck 5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6" name="Sechseck 5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7" name="Sechseck 5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8" name="Sechseck 5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9" name="Sechseck 5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0" name="Sechseck 5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1" name="Sechseck 6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5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88" name="Sechseck 5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9" name="Sechseck 5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0" name="Sechseck 5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1" name="Sechseck 5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2" name="Sechseck 5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3" name="Sechseck 5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4" name="Sechseck 5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6" name="Gruppieren 636"/>
          <p:cNvGrpSpPr>
            <a:grpSpLocks noChangeAspect="1"/>
          </p:cNvGrpSpPr>
          <p:nvPr/>
        </p:nvGrpSpPr>
        <p:grpSpPr>
          <a:xfrm>
            <a:off x="4184597" y="4853007"/>
            <a:ext cx="1555819" cy="1453847"/>
            <a:chOff x="701622" y="-406440"/>
            <a:chExt cx="7779096" cy="7269237"/>
          </a:xfrm>
        </p:grpSpPr>
        <p:grpSp>
          <p:nvGrpSpPr>
            <p:cNvPr id="587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8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80" name="Sechseck 67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1" name="Sechseck 68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2" name="Sechseck 68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3" name="Sechseck 68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Sechseck 68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Sechseck 68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6" name="Sechseck 68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8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73" name="Sechseck 67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Sechseck 67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Sechseck 67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6" name="Sechseck 67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7" name="Sechseck 67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8" name="Sechseck 67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9" name="Sechseck 67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66" name="Sechseck 6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7" name="Sechseck 6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8" name="Sechseck 6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9" name="Sechseck 6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0" name="Sechseck 6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1" name="Sechseck 6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2" name="Sechseck 6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0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9" name="Sechseck 6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0" name="Sechseck 6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1" name="Sechseck 6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2" name="Sechseck 6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3" name="Sechseck 6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4" name="Sechseck 6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5" name="Sechseck 6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1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2" name="Sechseck 6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3" name="Sechseck 6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4" name="Sechseck 6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5" name="Sechseck 6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6" name="Sechseck 6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7" name="Sechseck 6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8" name="Sechseck 6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2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45" name="Sechseck 6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6" name="Sechseck 6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7" name="Sechseck 6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8" name="Sechseck 6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9" name="Sechseck 6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0" name="Sechseck 6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1" name="Sechseck 6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43" name="Gruppieren 693"/>
          <p:cNvGrpSpPr>
            <a:grpSpLocks noChangeAspect="1"/>
          </p:cNvGrpSpPr>
          <p:nvPr/>
        </p:nvGrpSpPr>
        <p:grpSpPr>
          <a:xfrm>
            <a:off x="5535578" y="4677115"/>
            <a:ext cx="1555819" cy="1453847"/>
            <a:chOff x="701622" y="-406440"/>
            <a:chExt cx="7779096" cy="7269237"/>
          </a:xfrm>
        </p:grpSpPr>
        <p:grpSp>
          <p:nvGrpSpPr>
            <p:cNvPr id="644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7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4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7" name="Sechseck 7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8" name="Sechseck 7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9" name="Sechseck 7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0" name="Sechseck 7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1" name="Sechseck 7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2" name="Sechseck 7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3" name="Sechseck 7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0" name="Sechseck 72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1" name="Sechseck 73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2" name="Sechseck 73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3" name="Sechseck 73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4" name="Sechseck 73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5" name="Sechseck 73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6" name="Sechseck 73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23" name="Sechseck 7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4" name="Sechseck 7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5" name="Sechseck 7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6" name="Sechseck 7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7" name="Sechseck 7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8" name="Sechseck 7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9" name="Sechseck 7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16" name="Sechseck 7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7" name="Sechseck 7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8" name="Sechseck 7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9" name="Sechseck 7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0" name="Sechseck 7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1" name="Sechseck 7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2" name="Sechseck 7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8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9" name="Sechseck 7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0" name="Sechseck 7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1" name="Sechseck 7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2" name="Sechseck 7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3" name="Sechseck 7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4" name="Sechseck 7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5" name="Sechseck 7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2" name="Sechseck 7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3" name="Sechseck 7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4" name="Sechseck 7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5" name="Sechseck 7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6" name="Sechseck 7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7" name="Sechseck 7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8" name="Sechseck 7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0" name="Gruppieren 767"/>
          <p:cNvGrpSpPr>
            <a:grpSpLocks noChangeAspect="1"/>
          </p:cNvGrpSpPr>
          <p:nvPr/>
        </p:nvGrpSpPr>
        <p:grpSpPr>
          <a:xfrm>
            <a:off x="6032520" y="3502026"/>
            <a:ext cx="1555819" cy="1453847"/>
            <a:chOff x="701622" y="-406440"/>
            <a:chExt cx="7779096" cy="7269237"/>
          </a:xfrm>
        </p:grpSpPr>
        <p:grpSp>
          <p:nvGrpSpPr>
            <p:cNvPr id="701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1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1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11" name="Sechseck 8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2" name="Sechseck 8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3" name="Sechseck 8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4" name="Sechseck 8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5" name="Sechseck 8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6" name="Sechseck 8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7" name="Sechseck 8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2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04" name="Sechseck 8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5" name="Sechseck 8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6" name="Sechseck 8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7" name="Sechseck 8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8" name="Sechseck 8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9" name="Sechseck 8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0" name="Sechseck 8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3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7" name="Sechseck 79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8" name="Sechseck 79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9" name="Sechseck 79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0" name="Sechseck 79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1" name="Sechseck 80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2" name="Sechseck 80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3" name="Sechseck 80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4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0" name="Sechseck 78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1" name="Sechseck 79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2" name="Sechseck 79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3" name="Sechseck 79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4" name="Sechseck 79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5" name="Sechseck 79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6" name="Sechseck 79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5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83" name="Sechseck 78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4" name="Sechseck 78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5" name="Sechseck 78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6" name="Sechseck 78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7" name="Sechseck 78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8" name="Sechseck 78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9" name="Sechseck 78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6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76" name="Sechseck 77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7" name="Sechseck 77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8" name="Sechseck 77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9" name="Sechseck 77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0" name="Sechseck 77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1" name="Sechseck 78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2" name="Sechseck 78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57" name="Gruppieren 831"/>
          <p:cNvGrpSpPr>
            <a:grpSpLocks noChangeAspect="1"/>
          </p:cNvGrpSpPr>
          <p:nvPr/>
        </p:nvGrpSpPr>
        <p:grpSpPr>
          <a:xfrm>
            <a:off x="6543702" y="2333610"/>
            <a:ext cx="1555819" cy="1453847"/>
            <a:chOff x="701622" y="-406440"/>
            <a:chExt cx="7779096" cy="7269237"/>
          </a:xfrm>
        </p:grpSpPr>
        <p:grpSp>
          <p:nvGrpSpPr>
            <p:cNvPr id="758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75" name="Sechseck 8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6" name="Sechseck 8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7" name="Sechseck 8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8" name="Sechseck 8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9" name="Sechseck 8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0" name="Sechseck 8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1" name="Sechseck 8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8" name="Sechseck 8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9" name="Sechseck 8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0" name="Sechseck 8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1" name="Sechseck 8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2" name="Sechseck 8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3" name="Sechseck 8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4" name="Sechseck 8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1" name="Sechseck 86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2" name="Sechseck 86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3" name="Sechseck 86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4" name="Sechseck 86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5" name="Sechseck 86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6" name="Sechseck 86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7" name="Sechseck 86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54" name="Sechseck 85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5" name="Sechseck 85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6" name="Sechseck 85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7" name="Sechseck 85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8" name="Sechseck 85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9" name="Sechseck 85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0" name="Sechseck 85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7" name="Sechseck 84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8" name="Sechseck 84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9" name="Sechseck 84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0" name="Sechseck 84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1" name="Sechseck 85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2" name="Sechseck 85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3" name="Sechseck 85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0" name="Sechseck 83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1" name="Sechseck 84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2" name="Sechseck 84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3" name="Sechseck 84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4" name="Sechseck 84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5" name="Sechseck 84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6" name="Sechseck 84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65" name="Gruppieren 895"/>
          <p:cNvGrpSpPr>
            <a:grpSpLocks noChangeAspect="1"/>
          </p:cNvGrpSpPr>
          <p:nvPr/>
        </p:nvGrpSpPr>
        <p:grpSpPr>
          <a:xfrm>
            <a:off x="5703903" y="1347759"/>
            <a:ext cx="1555819" cy="1453847"/>
            <a:chOff x="701622" y="-406440"/>
            <a:chExt cx="7779096" cy="7269237"/>
          </a:xfrm>
        </p:grpSpPr>
        <p:grpSp>
          <p:nvGrpSpPr>
            <p:cNvPr id="76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94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9" name="Sechseck 9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0" name="Sechseck 9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1" name="Sechseck 9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2" name="Sechseck 9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3" name="Sechseck 9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4" name="Sechseck 9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5" name="Sechseck 9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8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2" name="Sechseck 9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3" name="Sechseck 9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4" name="Sechseck 9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5" name="Sechseck 9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6" name="Sechseck 9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7" name="Sechseck 9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8" name="Sechseck 9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25" name="Sechseck 9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6" name="Sechseck 9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7" name="Sechseck 9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8" name="Sechseck 9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9" name="Sechseck 9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0" name="Sechseck 9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1" name="Sechseck 9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0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8" name="Sechseck 91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9" name="Sechseck 91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0" name="Sechseck 91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1" name="Sechseck 92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2" name="Sechseck 92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3" name="Sechseck 92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4" name="Sechseck 92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1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1" name="Sechseck 9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2" name="Sechseck 9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3" name="Sechseck 9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4" name="Sechseck 9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5" name="Sechseck 9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6" name="Sechseck 9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7" name="Sechseck 9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2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04" name="Sechseck 9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5" name="Sechseck 9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6" name="Sechseck 9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7" name="Sechseck 9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8" name="Sechseck 9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9" name="Sechseck 9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0" name="Sechseck 9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73" name="Gruppieren 959"/>
          <p:cNvGrpSpPr>
            <a:grpSpLocks noChangeAspect="1"/>
          </p:cNvGrpSpPr>
          <p:nvPr/>
        </p:nvGrpSpPr>
        <p:grpSpPr>
          <a:xfrm>
            <a:off x="4864104" y="361908"/>
            <a:ext cx="1555819" cy="1453847"/>
            <a:chOff x="701622" y="-406440"/>
            <a:chExt cx="7779096" cy="7269237"/>
          </a:xfrm>
        </p:grpSpPr>
        <p:grpSp>
          <p:nvGrpSpPr>
            <p:cNvPr id="774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1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5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03" name="Sechseck 10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4" name="Sechseck 10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5" name="Sechseck 10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6" name="Sechseck 10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7" name="Sechseck 10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8" name="Sechseck 10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9" name="Sechseck 10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96" name="Sechseck 9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7" name="Sechseck 9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8" name="Sechseck 9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9" name="Sechseck 9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0" name="Sechseck 9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1" name="Sechseck 10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2" name="Sechseck 10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9" name="Sechseck 9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0" name="Sechseck 9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1" name="Sechseck 9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2" name="Sechseck 9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3" name="Sechseck 9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4" name="Sechseck 9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5" name="Sechseck 9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2" name="Sechseck 9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3" name="Sechseck 9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4" name="Sechseck 9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5" name="Sechseck 9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6" name="Sechseck 9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7" name="Sechseck 9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8" name="Sechseck 9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8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75" name="Sechseck 9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6" name="Sechseck 9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7" name="Sechseck 9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8" name="Sechseck 9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9" name="Sechseck 9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0" name="Sechseck 9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1" name="Sechseck 9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68" name="Sechseck 9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9" name="Sechseck 9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0" name="Sechseck 9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1" name="Sechseck 9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2" name="Sechseck 9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3" name="Sechseck 9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4" name="Sechseck 9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30" name="Gruppieren 1016"/>
          <p:cNvGrpSpPr>
            <a:grpSpLocks noChangeAspect="1"/>
          </p:cNvGrpSpPr>
          <p:nvPr/>
        </p:nvGrpSpPr>
        <p:grpSpPr>
          <a:xfrm>
            <a:off x="3513123" y="551146"/>
            <a:ext cx="1555819" cy="1453847"/>
            <a:chOff x="701622" y="-406440"/>
            <a:chExt cx="7779096" cy="7269237"/>
          </a:xfrm>
        </p:grpSpPr>
        <p:grpSp>
          <p:nvGrpSpPr>
            <p:cNvPr id="831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6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2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60" name="Sechseck 105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1" name="Sechseck 106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2" name="Sechseck 106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3" name="Sechseck 106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4" name="Sechseck 106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5" name="Sechseck 106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6" name="Sechseck 106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3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53" name="Sechseck 10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4" name="Sechseck 10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5" name="Sechseck 10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6" name="Sechseck 10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7" name="Sechseck 10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8" name="Sechseck 10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9" name="Sechseck 10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4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46" name="Sechseck 104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7" name="Sechseck 104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8" name="Sechseck 104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9" name="Sechseck 104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0" name="Sechseck 104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1" name="Sechseck 105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2" name="Sechseck 105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5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9" name="Sechseck 10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0" name="Sechseck 10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1" name="Sechseck 10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2" name="Sechseck 10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3" name="Sechseck 10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4" name="Sechseck 10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5" name="Sechseck 10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6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2" name="Sechseck 10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3" name="Sechseck 10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4" name="Sechseck 10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5" name="Sechseck 10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6" name="Sechseck 10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7" name="Sechseck 10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8" name="Sechseck 10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7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25" name="Sechseck 10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6" name="Sechseck 10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7" name="Sechseck 10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8" name="Sechseck 10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9" name="Sechseck 10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0" name="Sechseck 10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1" name="Sechseck 10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1074" name="Tabelle 1073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882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76" name="Textfeld 1075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Tubings</a:t>
            </a:r>
            <a:r>
              <a:rPr lang="de-DE" dirty="0" smtClean="0"/>
              <a:t> </a:t>
            </a:r>
            <a:r>
              <a:rPr lang="de-DE" dirty="0" err="1" smtClean="0"/>
              <a:t>accomodate</a:t>
            </a:r>
            <a:r>
              <a:rPr lang="de-DE" dirty="0" smtClean="0"/>
              <a:t> </a:t>
            </a:r>
            <a:r>
              <a:rPr lang="de-DE" dirty="0" err="1" smtClean="0"/>
              <a:t>up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3 </a:t>
            </a:r>
            <a:r>
              <a:rPr lang="de-DE" dirty="0" err="1" smtClean="0"/>
              <a:t>tensile</a:t>
            </a:r>
            <a:r>
              <a:rPr lang="de-DE" dirty="0" smtClean="0"/>
              <a:t> </a:t>
            </a:r>
            <a:r>
              <a:rPr lang="de-DE" dirty="0" err="1" smtClean="0"/>
              <a:t>cables</a:t>
            </a:r>
            <a:r>
              <a:rPr lang="de-DE" dirty="0" smtClean="0"/>
              <a:t>. 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necessary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apply</a:t>
            </a:r>
            <a:r>
              <a:rPr lang="de-DE" dirty="0" smtClean="0"/>
              <a:t> </a:t>
            </a:r>
            <a:r>
              <a:rPr lang="de-DE" dirty="0" err="1" smtClean="0"/>
              <a:t>lubricant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time </a:t>
            </a:r>
            <a:r>
              <a:rPr lang="de-DE" dirty="0" err="1" smtClean="0"/>
              <a:t>to</a:t>
            </a:r>
            <a:r>
              <a:rPr lang="de-DE" dirty="0" smtClean="0"/>
              <a:t> time.</a:t>
            </a:r>
            <a:endParaRPr lang="en-US" dirty="0"/>
          </a:p>
        </p:txBody>
      </p:sp>
      <p:sp>
        <p:nvSpPr>
          <p:cNvPr id="1075" name="Textfeld 1074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4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60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8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69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9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20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2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3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4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6" name="Gruppieren 176"/>
          <p:cNvGrpSpPr>
            <a:grpSpLocks noChangeAspect="1"/>
          </p:cNvGrpSpPr>
          <p:nvPr/>
        </p:nvGrpSpPr>
        <p:grpSpPr>
          <a:xfrm>
            <a:off x="3001941" y="1712889"/>
            <a:ext cx="1555819" cy="1453847"/>
            <a:chOff x="701622" y="-406440"/>
            <a:chExt cx="7779096" cy="7269237"/>
          </a:xfrm>
        </p:grpSpPr>
        <p:grpSp>
          <p:nvGrpSpPr>
            <p:cNvPr id="127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2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7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21" name="Sechseck 2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Sechseck 2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Sechseck 2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Sechseck 2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Sechseck 2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Sechseck 2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Sechseck 2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14" name="Sechseck 2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Sechseck 2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Sechseck 2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Sechseck 2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Sechseck 2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Sechseck 2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Sechseck 2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7" name="Sechseck 20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Sechseck 20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Sechseck 20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Sechseck 20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Sechseck 21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Sechseck 21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Sechseck 21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0" name="Sechseck 19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Sechseck 20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Sechseck 20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Sechseck 20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Sechseck 20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Sechseck 20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Sechseck 20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93" name="Sechseck 19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Sechseck 19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Sechseck 19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Sechseck 19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Sechseck 19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Sechseck 19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Sechseck 19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86" name="Sechseck 18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Sechseck 18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Sechseck 18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Sechseck 18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Sechseck 18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Sechseck 19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Sechseck 19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84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18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3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42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24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9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7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8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9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00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301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35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58" name="Gruppieren 408"/>
          <p:cNvGrpSpPr>
            <a:grpSpLocks noChangeAspect="1"/>
          </p:cNvGrpSpPr>
          <p:nvPr/>
        </p:nvGrpSpPr>
        <p:grpSpPr>
          <a:xfrm>
            <a:off x="1665200" y="1895454"/>
            <a:ext cx="1555819" cy="1453847"/>
            <a:chOff x="701622" y="-406440"/>
            <a:chExt cx="7779096" cy="7269237"/>
          </a:xfrm>
        </p:grpSpPr>
        <p:grpSp>
          <p:nvGrpSpPr>
            <p:cNvPr id="35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5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2" name="Sechseck 4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Sechseck 4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Sechseck 4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Sechseck 4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Sechseck 4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Sechseck 4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Sechseck 4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45" name="Sechseck 4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Sechseck 4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Sechseck 4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Sechseck 4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9" name="Sechseck 4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Sechseck 4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1" name="Sechseck 4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8" name="Sechseck 4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Sechseck 4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Sechseck 4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Sechseck 4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Sechseck 4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3" name="Sechseck 4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Sechseck 4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1" name="Sechseck 4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2" name="Sechseck 4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3" name="Sechseck 4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" name="Sechseck 4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5" name="Sechseck 4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6" name="Sechseck 4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" name="Sechseck 4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24" name="Sechseck 42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Sechseck 42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Sechseck 42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7" name="Sechseck 42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Sechseck 42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Sechseck 42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Sechseck 42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17" name="Sechseck 4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Sechseck 4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9" name="Sechseck 4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Sechseck 4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Sechseck 4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Sechseck 4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Sechseck 4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15" name="Gruppieren 465"/>
          <p:cNvGrpSpPr>
            <a:grpSpLocks noChangeAspect="1"/>
          </p:cNvGrpSpPr>
          <p:nvPr/>
        </p:nvGrpSpPr>
        <p:grpSpPr>
          <a:xfrm>
            <a:off x="1154018" y="3063870"/>
            <a:ext cx="1555819" cy="1453847"/>
            <a:chOff x="701622" y="-406440"/>
            <a:chExt cx="7779096" cy="7269237"/>
          </a:xfrm>
        </p:grpSpPr>
        <p:grpSp>
          <p:nvGrpSpPr>
            <p:cNvPr id="41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1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6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9" name="Sechseck 5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0" name="Sechseck 5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1" name="Sechseck 5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2" name="Sechseck 5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3" name="Sechseck 5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4" name="Sechseck 5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5" name="Sechseck 5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2" name="Sechseck 5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3" name="Sechseck 5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4" name="Sechseck 5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5" name="Sechseck 5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6" name="Sechseck 5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7" name="Sechseck 5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8" name="Sechseck 5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95" name="Sechseck 4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6" name="Sechseck 4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7" name="Sechseck 4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8" name="Sechseck 4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9" name="Sechseck 4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0" name="Sechseck 4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Sechseck 5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8" name="Sechseck 4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9" name="Sechseck 4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Sechseck 4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Sechseck 4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2" name="Sechseck 4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3" name="Sechseck 4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4" name="Sechseck 4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1" name="Sechseck 48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2" name="Sechseck 48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3" name="Sechseck 48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4" name="Sechseck 48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" name="Sechseck 48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" name="Sechseck 48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7" name="Sechseck 48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74" name="Sechseck 47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Sechseck 47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6" name="Sechseck 47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7" name="Sechseck 47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8" name="Sechseck 47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9" name="Sechseck 47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0" name="Sechseck 47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72" name="Gruppieren 522"/>
          <p:cNvGrpSpPr>
            <a:grpSpLocks noChangeAspect="1"/>
          </p:cNvGrpSpPr>
          <p:nvPr/>
        </p:nvGrpSpPr>
        <p:grpSpPr>
          <a:xfrm>
            <a:off x="1993817" y="4049721"/>
            <a:ext cx="1555819" cy="1453847"/>
            <a:chOff x="701622" y="-406440"/>
            <a:chExt cx="7779096" cy="7269237"/>
          </a:xfrm>
        </p:grpSpPr>
        <p:grpSp>
          <p:nvGrpSpPr>
            <p:cNvPr id="47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73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4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5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6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7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8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9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66" name="Sechseck 5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7" name="Sechseck 5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8" name="Sechseck 5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9" name="Sechseck 5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0" name="Sechseck 5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1" name="Sechseck 5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2" name="Sechseck 5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4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9" name="Sechseck 5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0" name="Sechseck 5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1" name="Sechseck 5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2" name="Sechseck 5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3" name="Sechseck 5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4" name="Sechseck 5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5" name="Sechseck 5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5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2" name="Sechseck 5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3" name="Sechseck 5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4" name="Sechseck 5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5" name="Sechseck 5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6" name="Sechseck 5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7" name="Sechseck 5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8" name="Sechseck 5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6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45" name="Sechseck 5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6" name="Sechseck 5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7" name="Sechseck 5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8" name="Sechseck 5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9" name="Sechseck 5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0" name="Sechseck 5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1" name="Sechseck 5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7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8" name="Sechseck 5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9" name="Sechseck 5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0" name="Sechseck 5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1" name="Sechseck 5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" name="Sechseck 5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" name="Sechseck 5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" name="Sechseck 5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8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1" name="Sechseck 5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2" name="Sechseck 5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Sechseck 5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4" name="Sechseck 5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5" name="Sechseck 5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6" name="Sechseck 5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7" name="Sechseck 5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9" name="Gruppieren 579"/>
          <p:cNvGrpSpPr>
            <a:grpSpLocks noChangeAspect="1"/>
          </p:cNvGrpSpPr>
          <p:nvPr/>
        </p:nvGrpSpPr>
        <p:grpSpPr>
          <a:xfrm>
            <a:off x="2833616" y="5042245"/>
            <a:ext cx="1555819" cy="1453847"/>
            <a:chOff x="701622" y="-406440"/>
            <a:chExt cx="7779096" cy="7269237"/>
          </a:xfrm>
        </p:grpSpPr>
        <p:grpSp>
          <p:nvGrpSpPr>
            <p:cNvPr id="530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3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0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23" name="Sechseck 6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4" name="Sechseck 6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5" name="Sechseck 6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6" name="Sechseck 6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7" name="Sechseck 6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8" name="Sechseck 6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9" name="Sechseck 6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1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16" name="Sechseck 6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7" name="Sechseck 6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8" name="Sechseck 6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9" name="Sechseck 6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0" name="Sechseck 6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1" name="Sechseck 6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2" name="Sechseck 6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2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9" name="Sechseck 6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0" name="Sechseck 6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1" name="Sechseck 6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2" name="Sechseck 6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3" name="Sechseck 6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4" name="Sechseck 6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5" name="Sechseck 6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3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2" name="Sechseck 6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3" name="Sechseck 6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4" name="Sechseck 6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5" name="Sechseck 6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6" name="Sechseck 6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7" name="Sechseck 6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8" name="Sechseck 6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4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95" name="Sechseck 5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6" name="Sechseck 5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7" name="Sechseck 5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8" name="Sechseck 5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9" name="Sechseck 5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0" name="Sechseck 5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1" name="Sechseck 6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5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88" name="Sechseck 5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9" name="Sechseck 5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0" name="Sechseck 5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1" name="Sechseck 5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2" name="Sechseck 5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3" name="Sechseck 5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4" name="Sechseck 5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6" name="Gruppieren 636"/>
          <p:cNvGrpSpPr>
            <a:grpSpLocks noChangeAspect="1"/>
          </p:cNvGrpSpPr>
          <p:nvPr/>
        </p:nvGrpSpPr>
        <p:grpSpPr>
          <a:xfrm>
            <a:off x="4184597" y="4853007"/>
            <a:ext cx="1555819" cy="1453847"/>
            <a:chOff x="701622" y="-406440"/>
            <a:chExt cx="7779096" cy="7269237"/>
          </a:xfrm>
        </p:grpSpPr>
        <p:grpSp>
          <p:nvGrpSpPr>
            <p:cNvPr id="587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8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80" name="Sechseck 67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1" name="Sechseck 68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2" name="Sechseck 68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3" name="Sechseck 68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Sechseck 68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Sechseck 68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6" name="Sechseck 68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8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73" name="Sechseck 67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Sechseck 67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Sechseck 67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6" name="Sechseck 67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7" name="Sechseck 67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8" name="Sechseck 67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9" name="Sechseck 67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66" name="Sechseck 6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7" name="Sechseck 6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8" name="Sechseck 6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9" name="Sechseck 6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0" name="Sechseck 6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1" name="Sechseck 6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2" name="Sechseck 6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0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9" name="Sechseck 6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0" name="Sechseck 6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1" name="Sechseck 6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2" name="Sechseck 6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3" name="Sechseck 6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4" name="Sechseck 6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5" name="Sechseck 6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1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2" name="Sechseck 6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3" name="Sechseck 6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4" name="Sechseck 6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5" name="Sechseck 6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6" name="Sechseck 6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7" name="Sechseck 6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8" name="Sechseck 6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2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45" name="Sechseck 6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6" name="Sechseck 6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7" name="Sechseck 6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8" name="Sechseck 6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9" name="Sechseck 6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0" name="Sechseck 6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1" name="Sechseck 6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43" name="Gruppieren 693"/>
          <p:cNvGrpSpPr>
            <a:grpSpLocks noChangeAspect="1"/>
          </p:cNvGrpSpPr>
          <p:nvPr/>
        </p:nvGrpSpPr>
        <p:grpSpPr>
          <a:xfrm>
            <a:off x="5535578" y="4677115"/>
            <a:ext cx="1555819" cy="1453847"/>
            <a:chOff x="701622" y="-406440"/>
            <a:chExt cx="7779096" cy="7269237"/>
          </a:xfrm>
        </p:grpSpPr>
        <p:grpSp>
          <p:nvGrpSpPr>
            <p:cNvPr id="644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7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4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7" name="Sechseck 7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8" name="Sechseck 7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9" name="Sechseck 7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0" name="Sechseck 7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1" name="Sechseck 7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2" name="Sechseck 7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3" name="Sechseck 7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0" name="Sechseck 72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1" name="Sechseck 73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2" name="Sechseck 73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3" name="Sechseck 73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4" name="Sechseck 73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5" name="Sechseck 73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6" name="Sechseck 73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23" name="Sechseck 7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4" name="Sechseck 7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5" name="Sechseck 7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6" name="Sechseck 7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7" name="Sechseck 7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8" name="Sechseck 7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9" name="Sechseck 7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16" name="Sechseck 7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7" name="Sechseck 7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8" name="Sechseck 7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9" name="Sechseck 7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0" name="Sechseck 7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1" name="Sechseck 7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2" name="Sechseck 7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8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9" name="Sechseck 7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0" name="Sechseck 7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1" name="Sechseck 7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2" name="Sechseck 7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3" name="Sechseck 7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4" name="Sechseck 7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5" name="Sechseck 7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2" name="Sechseck 7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3" name="Sechseck 7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4" name="Sechseck 7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5" name="Sechseck 7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6" name="Sechseck 7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7" name="Sechseck 7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8" name="Sechseck 7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0" name="Gruppieren 767"/>
          <p:cNvGrpSpPr>
            <a:grpSpLocks noChangeAspect="1"/>
          </p:cNvGrpSpPr>
          <p:nvPr/>
        </p:nvGrpSpPr>
        <p:grpSpPr>
          <a:xfrm>
            <a:off x="6032520" y="3502026"/>
            <a:ext cx="1555819" cy="1453847"/>
            <a:chOff x="701622" y="-406440"/>
            <a:chExt cx="7779096" cy="7269237"/>
          </a:xfrm>
        </p:grpSpPr>
        <p:grpSp>
          <p:nvGrpSpPr>
            <p:cNvPr id="701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1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1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11" name="Sechseck 8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2" name="Sechseck 8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3" name="Sechseck 8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4" name="Sechseck 8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5" name="Sechseck 8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6" name="Sechseck 8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7" name="Sechseck 8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2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04" name="Sechseck 8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5" name="Sechseck 8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6" name="Sechseck 8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7" name="Sechseck 8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8" name="Sechseck 8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9" name="Sechseck 8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0" name="Sechseck 8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3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7" name="Sechseck 79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8" name="Sechseck 79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9" name="Sechseck 79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0" name="Sechseck 79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1" name="Sechseck 80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2" name="Sechseck 80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3" name="Sechseck 80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4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0" name="Sechseck 78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1" name="Sechseck 79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2" name="Sechseck 79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3" name="Sechseck 79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4" name="Sechseck 79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5" name="Sechseck 79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6" name="Sechseck 79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5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83" name="Sechseck 78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4" name="Sechseck 78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5" name="Sechseck 78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6" name="Sechseck 78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7" name="Sechseck 78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8" name="Sechseck 78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9" name="Sechseck 78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6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76" name="Sechseck 77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7" name="Sechseck 77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8" name="Sechseck 77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9" name="Sechseck 77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0" name="Sechseck 77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1" name="Sechseck 78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2" name="Sechseck 78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57" name="Gruppieren 831"/>
          <p:cNvGrpSpPr>
            <a:grpSpLocks noChangeAspect="1"/>
          </p:cNvGrpSpPr>
          <p:nvPr/>
        </p:nvGrpSpPr>
        <p:grpSpPr>
          <a:xfrm>
            <a:off x="6543702" y="2333610"/>
            <a:ext cx="1555819" cy="1453847"/>
            <a:chOff x="701622" y="-406440"/>
            <a:chExt cx="7779096" cy="7269237"/>
          </a:xfrm>
        </p:grpSpPr>
        <p:grpSp>
          <p:nvGrpSpPr>
            <p:cNvPr id="758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75" name="Sechseck 8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6" name="Sechseck 8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7" name="Sechseck 8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8" name="Sechseck 8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9" name="Sechseck 8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0" name="Sechseck 8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1" name="Sechseck 8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8" name="Sechseck 8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9" name="Sechseck 8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0" name="Sechseck 8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1" name="Sechseck 8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2" name="Sechseck 8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3" name="Sechseck 8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4" name="Sechseck 8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1" name="Sechseck 86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2" name="Sechseck 86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3" name="Sechseck 86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4" name="Sechseck 86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5" name="Sechseck 86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6" name="Sechseck 86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7" name="Sechseck 86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54" name="Sechseck 85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5" name="Sechseck 85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6" name="Sechseck 85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7" name="Sechseck 85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8" name="Sechseck 85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9" name="Sechseck 85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0" name="Sechseck 85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7" name="Sechseck 84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8" name="Sechseck 84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9" name="Sechseck 84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0" name="Sechseck 84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1" name="Sechseck 85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2" name="Sechseck 85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3" name="Sechseck 85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0" name="Sechseck 83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1" name="Sechseck 84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2" name="Sechseck 84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3" name="Sechseck 84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4" name="Sechseck 84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5" name="Sechseck 84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6" name="Sechseck 84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65" name="Gruppieren 895"/>
          <p:cNvGrpSpPr>
            <a:grpSpLocks noChangeAspect="1"/>
          </p:cNvGrpSpPr>
          <p:nvPr/>
        </p:nvGrpSpPr>
        <p:grpSpPr>
          <a:xfrm>
            <a:off x="5703903" y="1347759"/>
            <a:ext cx="1555819" cy="1453847"/>
            <a:chOff x="701622" y="-406440"/>
            <a:chExt cx="7779096" cy="7269237"/>
          </a:xfrm>
        </p:grpSpPr>
        <p:grpSp>
          <p:nvGrpSpPr>
            <p:cNvPr id="76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94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9" name="Sechseck 9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0" name="Sechseck 9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1" name="Sechseck 9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2" name="Sechseck 9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3" name="Sechseck 9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4" name="Sechseck 9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5" name="Sechseck 9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8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2" name="Sechseck 9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3" name="Sechseck 9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4" name="Sechseck 9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5" name="Sechseck 9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6" name="Sechseck 9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7" name="Sechseck 9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8" name="Sechseck 9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25" name="Sechseck 9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6" name="Sechseck 9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7" name="Sechseck 9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8" name="Sechseck 9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9" name="Sechseck 9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0" name="Sechseck 9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1" name="Sechseck 9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0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8" name="Sechseck 91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9" name="Sechseck 91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0" name="Sechseck 91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1" name="Sechseck 92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2" name="Sechseck 92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3" name="Sechseck 92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4" name="Sechseck 92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1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1" name="Sechseck 9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2" name="Sechseck 9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3" name="Sechseck 9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4" name="Sechseck 9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5" name="Sechseck 9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6" name="Sechseck 9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7" name="Sechseck 9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2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04" name="Sechseck 9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5" name="Sechseck 9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6" name="Sechseck 9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7" name="Sechseck 9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8" name="Sechseck 9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9" name="Sechseck 9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0" name="Sechseck 9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73" name="Gruppieren 959"/>
          <p:cNvGrpSpPr>
            <a:grpSpLocks noChangeAspect="1"/>
          </p:cNvGrpSpPr>
          <p:nvPr/>
        </p:nvGrpSpPr>
        <p:grpSpPr>
          <a:xfrm>
            <a:off x="4864104" y="361908"/>
            <a:ext cx="1555819" cy="1453847"/>
            <a:chOff x="701622" y="-406440"/>
            <a:chExt cx="7779096" cy="7269237"/>
          </a:xfrm>
        </p:grpSpPr>
        <p:grpSp>
          <p:nvGrpSpPr>
            <p:cNvPr id="774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1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5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03" name="Sechseck 10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4" name="Sechseck 10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5" name="Sechseck 10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6" name="Sechseck 10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7" name="Sechseck 10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8" name="Sechseck 10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9" name="Sechseck 10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96" name="Sechseck 9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7" name="Sechseck 9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8" name="Sechseck 9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9" name="Sechseck 9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0" name="Sechseck 9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1" name="Sechseck 10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2" name="Sechseck 10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9" name="Sechseck 9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0" name="Sechseck 9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1" name="Sechseck 9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2" name="Sechseck 9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3" name="Sechseck 9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4" name="Sechseck 9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5" name="Sechseck 9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2" name="Sechseck 9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3" name="Sechseck 9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4" name="Sechseck 9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5" name="Sechseck 9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6" name="Sechseck 9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7" name="Sechseck 9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8" name="Sechseck 9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8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75" name="Sechseck 9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6" name="Sechseck 9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7" name="Sechseck 9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8" name="Sechseck 9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9" name="Sechseck 9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0" name="Sechseck 9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1" name="Sechseck 9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68" name="Sechseck 9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9" name="Sechseck 9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0" name="Sechseck 9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1" name="Sechseck 9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2" name="Sechseck 9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3" name="Sechseck 9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4" name="Sechseck 9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30" name="Gruppieren 1016"/>
          <p:cNvGrpSpPr>
            <a:grpSpLocks noChangeAspect="1"/>
          </p:cNvGrpSpPr>
          <p:nvPr/>
        </p:nvGrpSpPr>
        <p:grpSpPr>
          <a:xfrm>
            <a:off x="3513123" y="551146"/>
            <a:ext cx="1555819" cy="1453847"/>
            <a:chOff x="701622" y="-406440"/>
            <a:chExt cx="7779096" cy="7269237"/>
          </a:xfrm>
        </p:grpSpPr>
        <p:grpSp>
          <p:nvGrpSpPr>
            <p:cNvPr id="831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6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2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60" name="Sechseck 105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1" name="Sechseck 106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2" name="Sechseck 106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3" name="Sechseck 106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4" name="Sechseck 106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5" name="Sechseck 106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6" name="Sechseck 106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3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53" name="Sechseck 10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4" name="Sechseck 10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5" name="Sechseck 10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6" name="Sechseck 10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7" name="Sechseck 10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8" name="Sechseck 10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9" name="Sechseck 10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4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46" name="Sechseck 104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7" name="Sechseck 104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8" name="Sechseck 104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9" name="Sechseck 104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0" name="Sechseck 104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1" name="Sechseck 105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2" name="Sechseck 105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5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9" name="Sechseck 10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0" name="Sechseck 10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1" name="Sechseck 10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2" name="Sechseck 10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3" name="Sechseck 10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4" name="Sechseck 10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5" name="Sechseck 10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6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2" name="Sechseck 10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3" name="Sechseck 10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4" name="Sechseck 10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5" name="Sechseck 10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6" name="Sechseck 10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7" name="Sechseck 10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8" name="Sechseck 10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7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25" name="Sechseck 10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6" name="Sechseck 10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7" name="Sechseck 10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8" name="Sechseck 10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9" name="Sechseck 10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0" name="Sechseck 10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1" name="Sechseck 10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38" name="Gruppieren 1073"/>
          <p:cNvGrpSpPr>
            <a:grpSpLocks noChangeAspect="1"/>
          </p:cNvGrpSpPr>
          <p:nvPr/>
        </p:nvGrpSpPr>
        <p:grpSpPr>
          <a:xfrm>
            <a:off x="2176382" y="727038"/>
            <a:ext cx="1555819" cy="1453847"/>
            <a:chOff x="701622" y="-406440"/>
            <a:chExt cx="7779096" cy="7269237"/>
          </a:xfrm>
        </p:grpSpPr>
        <p:grpSp>
          <p:nvGrpSpPr>
            <p:cNvPr id="83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12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8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17" name="Sechseck 11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8" name="Sechseck 11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9" name="Sechseck 11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0" name="Sechseck 11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1" name="Sechseck 11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2" name="Sechseck 11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3" name="Sechseck 11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10" name="Sechseck 110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1" name="Sechseck 111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2" name="Sechseck 111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3" name="Sechseck 111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4" name="Sechseck 111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5" name="Sechseck 111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6" name="Sechseck 111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03" name="Sechseck 11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4" name="Sechseck 11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5" name="Sechseck 11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6" name="Sechseck 11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7" name="Sechseck 11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8" name="Sechseck 11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9" name="Sechseck 11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96" name="Sechseck 10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7" name="Sechseck 10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8" name="Sechseck 10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9" name="Sechseck 10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0" name="Sechseck 10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1" name="Sechseck 11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2" name="Sechseck 11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89" name="Sechseck 10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0" name="Sechseck 10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1" name="Sechseck 10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2" name="Sechseck 10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3" name="Sechseck 10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4" name="Sechseck 10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5" name="Sechseck 10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82" name="Sechseck 10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3" name="Sechseck 10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4" name="Sechseck 10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5" name="Sechseck 10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6" name="Sechseck 10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7" name="Sechseck 10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8" name="Sechseck 10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aphicFrame>
        <p:nvGraphicFramePr>
          <p:cNvPr id="1131" name="Tabelle 1130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931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32" name="Textfeld 1131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Tubings</a:t>
            </a:r>
            <a:r>
              <a:rPr lang="de-DE" dirty="0" smtClean="0"/>
              <a:t> </a:t>
            </a:r>
            <a:r>
              <a:rPr lang="de-DE" dirty="0" err="1" smtClean="0"/>
              <a:t>accomodate</a:t>
            </a:r>
            <a:r>
              <a:rPr lang="de-DE" dirty="0" smtClean="0"/>
              <a:t> </a:t>
            </a:r>
            <a:r>
              <a:rPr lang="de-DE" dirty="0" err="1" smtClean="0"/>
              <a:t>up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3 </a:t>
            </a:r>
            <a:r>
              <a:rPr lang="de-DE" dirty="0" err="1" smtClean="0"/>
              <a:t>tensile</a:t>
            </a:r>
            <a:r>
              <a:rPr lang="de-DE" dirty="0" smtClean="0"/>
              <a:t> </a:t>
            </a:r>
            <a:r>
              <a:rPr lang="de-DE" dirty="0" err="1" smtClean="0"/>
              <a:t>cables</a:t>
            </a:r>
            <a:r>
              <a:rPr lang="de-DE" dirty="0" smtClean="0"/>
              <a:t>. 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necessary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apply</a:t>
            </a:r>
            <a:r>
              <a:rPr lang="de-DE" dirty="0" smtClean="0"/>
              <a:t> </a:t>
            </a:r>
            <a:r>
              <a:rPr lang="de-DE" dirty="0" err="1" smtClean="0"/>
              <a:t>lubricant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time </a:t>
            </a:r>
            <a:r>
              <a:rPr lang="de-DE" dirty="0" err="1" smtClean="0"/>
              <a:t>to</a:t>
            </a:r>
            <a:r>
              <a:rPr lang="de-DE" dirty="0" smtClean="0"/>
              <a:t> time.</a:t>
            </a:r>
            <a:endParaRPr lang="en-US" dirty="0"/>
          </a:p>
        </p:txBody>
      </p:sp>
      <p:sp>
        <p:nvSpPr>
          <p:cNvPr id="1133" name="Textfeld 1132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4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60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8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69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9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20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2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3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4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6" name="Gruppieren 176"/>
          <p:cNvGrpSpPr>
            <a:grpSpLocks noChangeAspect="1"/>
          </p:cNvGrpSpPr>
          <p:nvPr/>
        </p:nvGrpSpPr>
        <p:grpSpPr>
          <a:xfrm>
            <a:off x="3001941" y="1712889"/>
            <a:ext cx="1555819" cy="1453847"/>
            <a:chOff x="701622" y="-406440"/>
            <a:chExt cx="7779096" cy="7269237"/>
          </a:xfrm>
        </p:grpSpPr>
        <p:grpSp>
          <p:nvGrpSpPr>
            <p:cNvPr id="127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2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7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21" name="Sechseck 2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Sechseck 2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Sechseck 2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Sechseck 2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Sechseck 2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Sechseck 2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Sechseck 2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14" name="Sechseck 2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Sechseck 2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Sechseck 2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Sechseck 2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Sechseck 2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Sechseck 2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Sechseck 2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7" name="Sechseck 20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Sechseck 20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Sechseck 20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Sechseck 20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Sechseck 21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Sechseck 21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Sechseck 21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0" name="Sechseck 19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Sechseck 20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Sechseck 20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Sechseck 20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Sechseck 20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Sechseck 20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Sechseck 20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93" name="Sechseck 19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Sechseck 19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Sechseck 19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Sechseck 19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Sechseck 19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Sechseck 19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Sechseck 19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86" name="Sechseck 18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Sechseck 18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Sechseck 18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Sechseck 18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Sechseck 18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Sechseck 19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Sechseck 19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84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18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3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42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24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9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7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8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9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00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301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35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58" name="Gruppieren 408"/>
          <p:cNvGrpSpPr>
            <a:grpSpLocks noChangeAspect="1"/>
          </p:cNvGrpSpPr>
          <p:nvPr/>
        </p:nvGrpSpPr>
        <p:grpSpPr>
          <a:xfrm>
            <a:off x="1665200" y="1895454"/>
            <a:ext cx="1555819" cy="1453847"/>
            <a:chOff x="701622" y="-406440"/>
            <a:chExt cx="7779096" cy="7269237"/>
          </a:xfrm>
        </p:grpSpPr>
        <p:grpSp>
          <p:nvGrpSpPr>
            <p:cNvPr id="35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5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2" name="Sechseck 4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Sechseck 4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Sechseck 4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Sechseck 4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Sechseck 4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Sechseck 4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Sechseck 4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45" name="Sechseck 4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Sechseck 4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Sechseck 4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Sechseck 4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9" name="Sechseck 4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Sechseck 4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1" name="Sechseck 4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8" name="Sechseck 4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Sechseck 4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Sechseck 4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Sechseck 4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Sechseck 4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3" name="Sechseck 4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Sechseck 4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1" name="Sechseck 4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2" name="Sechseck 4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3" name="Sechseck 4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" name="Sechseck 4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5" name="Sechseck 4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6" name="Sechseck 4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" name="Sechseck 4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24" name="Sechseck 42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Sechseck 42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Sechseck 42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7" name="Sechseck 42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Sechseck 42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Sechseck 42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Sechseck 42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17" name="Sechseck 4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Sechseck 4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9" name="Sechseck 4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Sechseck 4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Sechseck 4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Sechseck 4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Sechseck 4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15" name="Gruppieren 465"/>
          <p:cNvGrpSpPr>
            <a:grpSpLocks noChangeAspect="1"/>
          </p:cNvGrpSpPr>
          <p:nvPr/>
        </p:nvGrpSpPr>
        <p:grpSpPr>
          <a:xfrm>
            <a:off x="1154018" y="3063870"/>
            <a:ext cx="1555819" cy="1453847"/>
            <a:chOff x="701622" y="-406440"/>
            <a:chExt cx="7779096" cy="7269237"/>
          </a:xfrm>
        </p:grpSpPr>
        <p:grpSp>
          <p:nvGrpSpPr>
            <p:cNvPr id="41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1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6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9" name="Sechseck 5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0" name="Sechseck 5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1" name="Sechseck 5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2" name="Sechseck 5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3" name="Sechseck 5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4" name="Sechseck 5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5" name="Sechseck 5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2" name="Sechseck 5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3" name="Sechseck 5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4" name="Sechseck 5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5" name="Sechseck 5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6" name="Sechseck 5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7" name="Sechseck 5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8" name="Sechseck 5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95" name="Sechseck 4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6" name="Sechseck 4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7" name="Sechseck 4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8" name="Sechseck 4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9" name="Sechseck 4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0" name="Sechseck 4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Sechseck 5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8" name="Sechseck 4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9" name="Sechseck 4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Sechseck 4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Sechseck 4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2" name="Sechseck 4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3" name="Sechseck 4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4" name="Sechseck 4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1" name="Sechseck 48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2" name="Sechseck 48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3" name="Sechseck 48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4" name="Sechseck 48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" name="Sechseck 48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" name="Sechseck 48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7" name="Sechseck 48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74" name="Sechseck 47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Sechseck 47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6" name="Sechseck 47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7" name="Sechseck 47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8" name="Sechseck 47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9" name="Sechseck 47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0" name="Sechseck 47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72" name="Gruppieren 522"/>
          <p:cNvGrpSpPr>
            <a:grpSpLocks noChangeAspect="1"/>
          </p:cNvGrpSpPr>
          <p:nvPr/>
        </p:nvGrpSpPr>
        <p:grpSpPr>
          <a:xfrm>
            <a:off x="1993817" y="4049721"/>
            <a:ext cx="1555819" cy="1453847"/>
            <a:chOff x="701622" y="-406440"/>
            <a:chExt cx="7779096" cy="7269237"/>
          </a:xfrm>
        </p:grpSpPr>
        <p:grpSp>
          <p:nvGrpSpPr>
            <p:cNvPr id="47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73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4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5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6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7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8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9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66" name="Sechseck 5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7" name="Sechseck 5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8" name="Sechseck 5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9" name="Sechseck 5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0" name="Sechseck 5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1" name="Sechseck 5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2" name="Sechseck 5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4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9" name="Sechseck 5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0" name="Sechseck 5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1" name="Sechseck 5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2" name="Sechseck 5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3" name="Sechseck 5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4" name="Sechseck 5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5" name="Sechseck 5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5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2" name="Sechseck 5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3" name="Sechseck 5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4" name="Sechseck 5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5" name="Sechseck 5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6" name="Sechseck 5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7" name="Sechseck 5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8" name="Sechseck 5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6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45" name="Sechseck 5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6" name="Sechseck 5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7" name="Sechseck 5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8" name="Sechseck 5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9" name="Sechseck 5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0" name="Sechseck 5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1" name="Sechseck 5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7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8" name="Sechseck 5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9" name="Sechseck 5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0" name="Sechseck 5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1" name="Sechseck 5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" name="Sechseck 5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" name="Sechseck 5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" name="Sechseck 5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8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1" name="Sechseck 5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2" name="Sechseck 5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Sechseck 5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4" name="Sechseck 5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5" name="Sechseck 5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6" name="Sechseck 5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7" name="Sechseck 5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9" name="Gruppieren 579"/>
          <p:cNvGrpSpPr>
            <a:grpSpLocks noChangeAspect="1"/>
          </p:cNvGrpSpPr>
          <p:nvPr/>
        </p:nvGrpSpPr>
        <p:grpSpPr>
          <a:xfrm>
            <a:off x="2833616" y="5042245"/>
            <a:ext cx="1555819" cy="1453847"/>
            <a:chOff x="701622" y="-406440"/>
            <a:chExt cx="7779096" cy="7269237"/>
          </a:xfrm>
        </p:grpSpPr>
        <p:grpSp>
          <p:nvGrpSpPr>
            <p:cNvPr id="530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3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0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23" name="Sechseck 6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4" name="Sechseck 6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5" name="Sechseck 6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6" name="Sechseck 6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7" name="Sechseck 6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8" name="Sechseck 6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9" name="Sechseck 6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1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16" name="Sechseck 6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7" name="Sechseck 6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8" name="Sechseck 6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9" name="Sechseck 6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0" name="Sechseck 6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1" name="Sechseck 6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2" name="Sechseck 6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2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9" name="Sechseck 6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0" name="Sechseck 6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1" name="Sechseck 6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2" name="Sechseck 6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3" name="Sechseck 6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4" name="Sechseck 6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5" name="Sechseck 6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3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2" name="Sechseck 6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3" name="Sechseck 6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4" name="Sechseck 6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5" name="Sechseck 6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6" name="Sechseck 6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7" name="Sechseck 6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8" name="Sechseck 6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4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95" name="Sechseck 5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6" name="Sechseck 5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7" name="Sechseck 5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8" name="Sechseck 5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9" name="Sechseck 5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0" name="Sechseck 5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1" name="Sechseck 6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5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88" name="Sechseck 5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9" name="Sechseck 5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0" name="Sechseck 5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1" name="Sechseck 5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2" name="Sechseck 5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3" name="Sechseck 5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4" name="Sechseck 5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6" name="Gruppieren 636"/>
          <p:cNvGrpSpPr>
            <a:grpSpLocks noChangeAspect="1"/>
          </p:cNvGrpSpPr>
          <p:nvPr/>
        </p:nvGrpSpPr>
        <p:grpSpPr>
          <a:xfrm>
            <a:off x="4184597" y="4853007"/>
            <a:ext cx="1555819" cy="1453847"/>
            <a:chOff x="701622" y="-406440"/>
            <a:chExt cx="7779096" cy="7269237"/>
          </a:xfrm>
        </p:grpSpPr>
        <p:grpSp>
          <p:nvGrpSpPr>
            <p:cNvPr id="587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8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80" name="Sechseck 67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1" name="Sechseck 68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2" name="Sechseck 68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3" name="Sechseck 68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Sechseck 68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Sechseck 68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6" name="Sechseck 68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8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73" name="Sechseck 67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Sechseck 67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Sechseck 67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6" name="Sechseck 67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7" name="Sechseck 67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8" name="Sechseck 67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9" name="Sechseck 67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66" name="Sechseck 6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7" name="Sechseck 6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8" name="Sechseck 6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9" name="Sechseck 6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0" name="Sechseck 6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1" name="Sechseck 6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2" name="Sechseck 6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0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9" name="Sechseck 6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0" name="Sechseck 6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1" name="Sechseck 6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2" name="Sechseck 6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3" name="Sechseck 6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4" name="Sechseck 6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5" name="Sechseck 6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1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2" name="Sechseck 6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3" name="Sechseck 6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4" name="Sechseck 6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5" name="Sechseck 6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6" name="Sechseck 6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7" name="Sechseck 6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8" name="Sechseck 6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2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45" name="Sechseck 6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6" name="Sechseck 6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7" name="Sechseck 6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8" name="Sechseck 6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9" name="Sechseck 6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0" name="Sechseck 6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1" name="Sechseck 6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43" name="Gruppieren 693"/>
          <p:cNvGrpSpPr>
            <a:grpSpLocks noChangeAspect="1"/>
          </p:cNvGrpSpPr>
          <p:nvPr/>
        </p:nvGrpSpPr>
        <p:grpSpPr>
          <a:xfrm>
            <a:off x="5535578" y="4677115"/>
            <a:ext cx="1555819" cy="1453847"/>
            <a:chOff x="701622" y="-406440"/>
            <a:chExt cx="7779096" cy="7269237"/>
          </a:xfrm>
        </p:grpSpPr>
        <p:grpSp>
          <p:nvGrpSpPr>
            <p:cNvPr id="644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7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4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7" name="Sechseck 7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8" name="Sechseck 7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9" name="Sechseck 7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0" name="Sechseck 7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1" name="Sechseck 7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2" name="Sechseck 7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3" name="Sechseck 7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0" name="Sechseck 72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1" name="Sechseck 73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2" name="Sechseck 73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3" name="Sechseck 73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4" name="Sechseck 73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5" name="Sechseck 73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6" name="Sechseck 73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23" name="Sechseck 7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4" name="Sechseck 7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5" name="Sechseck 7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6" name="Sechseck 7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7" name="Sechseck 7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8" name="Sechseck 7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9" name="Sechseck 7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16" name="Sechseck 7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7" name="Sechseck 7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8" name="Sechseck 7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9" name="Sechseck 7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0" name="Sechseck 7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1" name="Sechseck 7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2" name="Sechseck 7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8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9" name="Sechseck 7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0" name="Sechseck 7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1" name="Sechseck 7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2" name="Sechseck 7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3" name="Sechseck 7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4" name="Sechseck 7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5" name="Sechseck 7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2" name="Sechseck 7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3" name="Sechseck 7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4" name="Sechseck 7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5" name="Sechseck 7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6" name="Sechseck 7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7" name="Sechseck 7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8" name="Sechseck 7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0" name="Gruppieren 767"/>
          <p:cNvGrpSpPr>
            <a:grpSpLocks noChangeAspect="1"/>
          </p:cNvGrpSpPr>
          <p:nvPr/>
        </p:nvGrpSpPr>
        <p:grpSpPr>
          <a:xfrm>
            <a:off x="6032520" y="3502026"/>
            <a:ext cx="1555819" cy="1453847"/>
            <a:chOff x="701622" y="-406440"/>
            <a:chExt cx="7779096" cy="7269237"/>
          </a:xfrm>
        </p:grpSpPr>
        <p:grpSp>
          <p:nvGrpSpPr>
            <p:cNvPr id="701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1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1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11" name="Sechseck 8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2" name="Sechseck 8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3" name="Sechseck 8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4" name="Sechseck 8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5" name="Sechseck 8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6" name="Sechseck 8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7" name="Sechseck 8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2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04" name="Sechseck 8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5" name="Sechseck 8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6" name="Sechseck 8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7" name="Sechseck 8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8" name="Sechseck 8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9" name="Sechseck 8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0" name="Sechseck 8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3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7" name="Sechseck 79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8" name="Sechseck 79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9" name="Sechseck 79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0" name="Sechseck 79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1" name="Sechseck 80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2" name="Sechseck 80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3" name="Sechseck 80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4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0" name="Sechseck 78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1" name="Sechseck 79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2" name="Sechseck 79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3" name="Sechseck 79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4" name="Sechseck 79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5" name="Sechseck 79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6" name="Sechseck 79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5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83" name="Sechseck 78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4" name="Sechseck 78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5" name="Sechseck 78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6" name="Sechseck 78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7" name="Sechseck 78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8" name="Sechseck 78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9" name="Sechseck 78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6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76" name="Sechseck 77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7" name="Sechseck 77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8" name="Sechseck 77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9" name="Sechseck 77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0" name="Sechseck 77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1" name="Sechseck 78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2" name="Sechseck 78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57" name="Gruppieren 831"/>
          <p:cNvGrpSpPr>
            <a:grpSpLocks noChangeAspect="1"/>
          </p:cNvGrpSpPr>
          <p:nvPr/>
        </p:nvGrpSpPr>
        <p:grpSpPr>
          <a:xfrm>
            <a:off x="6543702" y="2333610"/>
            <a:ext cx="1555819" cy="1453847"/>
            <a:chOff x="701622" y="-406440"/>
            <a:chExt cx="7779096" cy="7269237"/>
          </a:xfrm>
        </p:grpSpPr>
        <p:grpSp>
          <p:nvGrpSpPr>
            <p:cNvPr id="758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75" name="Sechseck 8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6" name="Sechseck 8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7" name="Sechseck 8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8" name="Sechseck 8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9" name="Sechseck 8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0" name="Sechseck 8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1" name="Sechseck 8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8" name="Sechseck 8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9" name="Sechseck 8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0" name="Sechseck 8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1" name="Sechseck 8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2" name="Sechseck 8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3" name="Sechseck 8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4" name="Sechseck 8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1" name="Sechseck 86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2" name="Sechseck 86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3" name="Sechseck 86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4" name="Sechseck 86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5" name="Sechseck 86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6" name="Sechseck 86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7" name="Sechseck 86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54" name="Sechseck 85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5" name="Sechseck 85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6" name="Sechseck 85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7" name="Sechseck 85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8" name="Sechseck 85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9" name="Sechseck 85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0" name="Sechseck 85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7" name="Sechseck 84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8" name="Sechseck 84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9" name="Sechseck 84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0" name="Sechseck 84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1" name="Sechseck 85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2" name="Sechseck 85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3" name="Sechseck 85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0" name="Sechseck 83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1" name="Sechseck 84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2" name="Sechseck 84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3" name="Sechseck 84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4" name="Sechseck 84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5" name="Sechseck 84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6" name="Sechseck 84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65" name="Gruppieren 895"/>
          <p:cNvGrpSpPr>
            <a:grpSpLocks noChangeAspect="1"/>
          </p:cNvGrpSpPr>
          <p:nvPr/>
        </p:nvGrpSpPr>
        <p:grpSpPr>
          <a:xfrm>
            <a:off x="5703903" y="1347759"/>
            <a:ext cx="1555819" cy="1453847"/>
            <a:chOff x="701622" y="-406440"/>
            <a:chExt cx="7779096" cy="7269237"/>
          </a:xfrm>
        </p:grpSpPr>
        <p:grpSp>
          <p:nvGrpSpPr>
            <p:cNvPr id="76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94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9" name="Sechseck 9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0" name="Sechseck 9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1" name="Sechseck 9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2" name="Sechseck 9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3" name="Sechseck 9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4" name="Sechseck 9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5" name="Sechseck 9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8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2" name="Sechseck 9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3" name="Sechseck 9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4" name="Sechseck 9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5" name="Sechseck 9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6" name="Sechseck 9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7" name="Sechseck 9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8" name="Sechseck 9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25" name="Sechseck 9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6" name="Sechseck 9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7" name="Sechseck 9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8" name="Sechseck 9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9" name="Sechseck 9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0" name="Sechseck 9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1" name="Sechseck 9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0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8" name="Sechseck 91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9" name="Sechseck 91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0" name="Sechseck 91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1" name="Sechseck 92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2" name="Sechseck 92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3" name="Sechseck 92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4" name="Sechseck 92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1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1" name="Sechseck 9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2" name="Sechseck 9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3" name="Sechseck 9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4" name="Sechseck 9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5" name="Sechseck 9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6" name="Sechseck 9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7" name="Sechseck 9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2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04" name="Sechseck 9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5" name="Sechseck 9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6" name="Sechseck 9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7" name="Sechseck 9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8" name="Sechseck 9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9" name="Sechseck 9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0" name="Sechseck 9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73" name="Gruppieren 959"/>
          <p:cNvGrpSpPr>
            <a:grpSpLocks noChangeAspect="1"/>
          </p:cNvGrpSpPr>
          <p:nvPr/>
        </p:nvGrpSpPr>
        <p:grpSpPr>
          <a:xfrm>
            <a:off x="4864104" y="361908"/>
            <a:ext cx="1555819" cy="1453847"/>
            <a:chOff x="701622" y="-406440"/>
            <a:chExt cx="7779096" cy="7269237"/>
          </a:xfrm>
        </p:grpSpPr>
        <p:grpSp>
          <p:nvGrpSpPr>
            <p:cNvPr id="774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1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5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03" name="Sechseck 10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4" name="Sechseck 10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5" name="Sechseck 10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6" name="Sechseck 10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7" name="Sechseck 10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8" name="Sechseck 10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9" name="Sechseck 10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96" name="Sechseck 9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7" name="Sechseck 9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8" name="Sechseck 9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9" name="Sechseck 9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0" name="Sechseck 9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1" name="Sechseck 10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2" name="Sechseck 10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9" name="Sechseck 9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0" name="Sechseck 9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1" name="Sechseck 9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2" name="Sechseck 9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3" name="Sechseck 9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4" name="Sechseck 9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5" name="Sechseck 9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2" name="Sechseck 9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3" name="Sechseck 9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4" name="Sechseck 9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5" name="Sechseck 9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6" name="Sechseck 9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7" name="Sechseck 9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8" name="Sechseck 9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8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75" name="Sechseck 9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6" name="Sechseck 9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7" name="Sechseck 9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8" name="Sechseck 9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9" name="Sechseck 9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0" name="Sechseck 9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1" name="Sechseck 9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68" name="Sechseck 9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9" name="Sechseck 9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0" name="Sechseck 9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1" name="Sechseck 9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2" name="Sechseck 9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3" name="Sechseck 9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4" name="Sechseck 9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30" name="Gruppieren 1016"/>
          <p:cNvGrpSpPr>
            <a:grpSpLocks noChangeAspect="1"/>
          </p:cNvGrpSpPr>
          <p:nvPr/>
        </p:nvGrpSpPr>
        <p:grpSpPr>
          <a:xfrm>
            <a:off x="3513123" y="551146"/>
            <a:ext cx="1555819" cy="1453847"/>
            <a:chOff x="701622" y="-406440"/>
            <a:chExt cx="7779096" cy="7269237"/>
          </a:xfrm>
        </p:grpSpPr>
        <p:grpSp>
          <p:nvGrpSpPr>
            <p:cNvPr id="831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6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2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60" name="Sechseck 105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1" name="Sechseck 106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2" name="Sechseck 106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3" name="Sechseck 106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4" name="Sechseck 106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5" name="Sechseck 106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6" name="Sechseck 106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3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53" name="Sechseck 10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4" name="Sechseck 10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5" name="Sechseck 10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6" name="Sechseck 10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7" name="Sechseck 10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8" name="Sechseck 10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9" name="Sechseck 10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4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46" name="Sechseck 104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7" name="Sechseck 104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8" name="Sechseck 104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9" name="Sechseck 104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0" name="Sechseck 104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1" name="Sechseck 105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2" name="Sechseck 105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5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9" name="Sechseck 10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0" name="Sechseck 10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1" name="Sechseck 10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2" name="Sechseck 10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3" name="Sechseck 10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4" name="Sechseck 10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5" name="Sechseck 10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6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2" name="Sechseck 10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3" name="Sechseck 10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4" name="Sechseck 10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5" name="Sechseck 10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6" name="Sechseck 10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7" name="Sechseck 10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8" name="Sechseck 10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7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25" name="Sechseck 10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6" name="Sechseck 10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7" name="Sechseck 10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8" name="Sechseck 10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9" name="Sechseck 10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0" name="Sechseck 10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1" name="Sechseck 10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38" name="Gruppieren 1073"/>
          <p:cNvGrpSpPr>
            <a:grpSpLocks noChangeAspect="1"/>
          </p:cNvGrpSpPr>
          <p:nvPr/>
        </p:nvGrpSpPr>
        <p:grpSpPr>
          <a:xfrm>
            <a:off x="2176382" y="727038"/>
            <a:ext cx="1555819" cy="1453847"/>
            <a:chOff x="701622" y="-406440"/>
            <a:chExt cx="7779096" cy="7269237"/>
          </a:xfrm>
        </p:grpSpPr>
        <p:grpSp>
          <p:nvGrpSpPr>
            <p:cNvPr id="83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12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8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17" name="Sechseck 11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8" name="Sechseck 11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9" name="Sechseck 11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0" name="Sechseck 11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1" name="Sechseck 11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2" name="Sechseck 11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3" name="Sechseck 11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10" name="Sechseck 110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1" name="Sechseck 111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2" name="Sechseck 111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3" name="Sechseck 111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4" name="Sechseck 111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5" name="Sechseck 111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6" name="Sechseck 111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03" name="Sechseck 11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4" name="Sechseck 11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5" name="Sechseck 11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6" name="Sechseck 11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7" name="Sechseck 11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8" name="Sechseck 11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9" name="Sechseck 11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96" name="Sechseck 10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7" name="Sechseck 10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8" name="Sechseck 10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9" name="Sechseck 10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0" name="Sechseck 10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1" name="Sechseck 11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2" name="Sechseck 11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89" name="Sechseck 10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0" name="Sechseck 10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1" name="Sechseck 10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2" name="Sechseck 10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3" name="Sechseck 10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4" name="Sechseck 10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5" name="Sechseck 10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82" name="Sechseck 10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3" name="Sechseck 10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4" name="Sechseck 10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5" name="Sechseck 10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6" name="Sechseck 10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7" name="Sechseck 10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8" name="Sechseck 10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131" name="Gruppieren 1130"/>
          <p:cNvGrpSpPr>
            <a:grpSpLocks noChangeAspect="1"/>
          </p:cNvGrpSpPr>
          <p:nvPr/>
        </p:nvGrpSpPr>
        <p:grpSpPr>
          <a:xfrm>
            <a:off x="314219" y="2084692"/>
            <a:ext cx="1555819" cy="1453847"/>
            <a:chOff x="701622" y="-406440"/>
            <a:chExt cx="7779096" cy="7269237"/>
          </a:xfrm>
        </p:grpSpPr>
        <p:grpSp>
          <p:nvGrpSpPr>
            <p:cNvPr id="1132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3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13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75" name="Sechseck 117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6" name="Sechseck 117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7" name="Sechseck 117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8" name="Sechseck 117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9" name="Sechseck 117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0" name="Sechseck 117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1" name="Sechseck 118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3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68" name="Sechseck 116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9" name="Sechseck 116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0" name="Sechseck 116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1" name="Sechseck 117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2" name="Sechseck 117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3" name="Sechseck 117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4" name="Sechseck 117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3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61" name="Sechseck 116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2" name="Sechseck 116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3" name="Sechseck 116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4" name="Sechseck 116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5" name="Sechseck 116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6" name="Sechseck 116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7" name="Sechseck 116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37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54" name="Sechseck 115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5" name="Sechseck 115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6" name="Sechseck 115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7" name="Sechseck 115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8" name="Sechseck 115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9" name="Sechseck 115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0" name="Sechseck 115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38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47" name="Sechseck 114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8" name="Sechseck 114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9" name="Sechseck 114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0" name="Sechseck 114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1" name="Sechseck 115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2" name="Sechseck 115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3" name="Sechseck 115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39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40" name="Sechseck 113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1" name="Sechseck 114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2" name="Sechseck 114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3" name="Sechseck 114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4" name="Sechseck 114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5" name="Sechseck 114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6" name="Sechseck 114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aphicFrame>
        <p:nvGraphicFramePr>
          <p:cNvPr id="1189" name="Tabelle 1188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980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91" name="Textfeld 1190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Tubings</a:t>
            </a:r>
            <a:r>
              <a:rPr lang="de-DE" dirty="0" smtClean="0"/>
              <a:t> </a:t>
            </a:r>
            <a:r>
              <a:rPr lang="de-DE" dirty="0" err="1" smtClean="0"/>
              <a:t>accomodate</a:t>
            </a:r>
            <a:r>
              <a:rPr lang="de-DE" dirty="0" smtClean="0"/>
              <a:t> </a:t>
            </a:r>
            <a:r>
              <a:rPr lang="de-DE" dirty="0" err="1" smtClean="0"/>
              <a:t>up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3 </a:t>
            </a:r>
            <a:r>
              <a:rPr lang="de-DE" dirty="0" err="1" smtClean="0"/>
              <a:t>tensile</a:t>
            </a:r>
            <a:r>
              <a:rPr lang="de-DE" dirty="0" smtClean="0"/>
              <a:t> </a:t>
            </a:r>
            <a:r>
              <a:rPr lang="de-DE" dirty="0" err="1" smtClean="0"/>
              <a:t>cables</a:t>
            </a:r>
            <a:r>
              <a:rPr lang="de-DE" dirty="0" smtClean="0"/>
              <a:t>. 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necessary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apply</a:t>
            </a:r>
            <a:r>
              <a:rPr lang="de-DE" dirty="0" smtClean="0"/>
              <a:t> </a:t>
            </a:r>
            <a:r>
              <a:rPr lang="de-DE" dirty="0" err="1" smtClean="0"/>
              <a:t>lubricant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time </a:t>
            </a:r>
            <a:r>
              <a:rPr lang="de-DE" dirty="0" err="1" smtClean="0"/>
              <a:t>to</a:t>
            </a:r>
            <a:r>
              <a:rPr lang="de-DE" dirty="0" smtClean="0"/>
              <a:t> time.</a:t>
            </a:r>
            <a:endParaRPr lang="en-US" dirty="0"/>
          </a:p>
        </p:txBody>
      </p:sp>
      <p:sp>
        <p:nvSpPr>
          <p:cNvPr id="1190" name="Textfeld 1189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4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60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8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69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9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20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2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3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4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6" name="Gruppieren 176"/>
          <p:cNvGrpSpPr>
            <a:grpSpLocks noChangeAspect="1"/>
          </p:cNvGrpSpPr>
          <p:nvPr/>
        </p:nvGrpSpPr>
        <p:grpSpPr>
          <a:xfrm>
            <a:off x="3001941" y="1712889"/>
            <a:ext cx="1555819" cy="1453847"/>
            <a:chOff x="701622" y="-406440"/>
            <a:chExt cx="7779096" cy="7269237"/>
          </a:xfrm>
        </p:grpSpPr>
        <p:grpSp>
          <p:nvGrpSpPr>
            <p:cNvPr id="127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2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7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21" name="Sechseck 2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Sechseck 2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Sechseck 2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Sechseck 2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Sechseck 2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Sechseck 2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Sechseck 2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14" name="Sechseck 2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Sechseck 2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Sechseck 2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Sechseck 2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Sechseck 2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Sechseck 2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Sechseck 2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7" name="Sechseck 20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Sechseck 20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Sechseck 20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Sechseck 20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Sechseck 21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Sechseck 21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Sechseck 21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0" name="Sechseck 19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Sechseck 20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Sechseck 20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Sechseck 20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Sechseck 20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Sechseck 20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Sechseck 20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93" name="Sechseck 19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Sechseck 19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Sechseck 19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Sechseck 19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Sechseck 19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Sechseck 19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Sechseck 19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86" name="Sechseck 18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Sechseck 18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Sechseck 18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Sechseck 18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Sechseck 18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Sechseck 19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Sechseck 19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84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18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3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42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24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9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7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8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9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00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301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35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58" name="Gruppieren 408"/>
          <p:cNvGrpSpPr>
            <a:grpSpLocks noChangeAspect="1"/>
          </p:cNvGrpSpPr>
          <p:nvPr/>
        </p:nvGrpSpPr>
        <p:grpSpPr>
          <a:xfrm>
            <a:off x="1665200" y="1895454"/>
            <a:ext cx="1555819" cy="1453847"/>
            <a:chOff x="701622" y="-406440"/>
            <a:chExt cx="7779096" cy="7269237"/>
          </a:xfrm>
        </p:grpSpPr>
        <p:grpSp>
          <p:nvGrpSpPr>
            <p:cNvPr id="35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5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2" name="Sechseck 4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Sechseck 4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Sechseck 4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Sechseck 4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Sechseck 4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Sechseck 4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Sechseck 4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45" name="Sechseck 4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Sechseck 4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Sechseck 4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Sechseck 4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9" name="Sechseck 4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Sechseck 4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1" name="Sechseck 4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8" name="Sechseck 4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Sechseck 4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Sechseck 4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Sechseck 4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Sechseck 4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3" name="Sechseck 4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Sechseck 4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1" name="Sechseck 4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2" name="Sechseck 4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3" name="Sechseck 4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" name="Sechseck 4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5" name="Sechseck 4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6" name="Sechseck 4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" name="Sechseck 4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24" name="Sechseck 42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Sechseck 42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Sechseck 42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7" name="Sechseck 42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Sechseck 42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Sechseck 42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Sechseck 42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17" name="Sechseck 4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Sechseck 4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9" name="Sechseck 4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Sechseck 4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Sechseck 4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Sechseck 4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Sechseck 4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15" name="Gruppieren 465"/>
          <p:cNvGrpSpPr>
            <a:grpSpLocks noChangeAspect="1"/>
          </p:cNvGrpSpPr>
          <p:nvPr/>
        </p:nvGrpSpPr>
        <p:grpSpPr>
          <a:xfrm>
            <a:off x="1154018" y="3063870"/>
            <a:ext cx="1555819" cy="1453847"/>
            <a:chOff x="701622" y="-406440"/>
            <a:chExt cx="7779096" cy="7269237"/>
          </a:xfrm>
        </p:grpSpPr>
        <p:grpSp>
          <p:nvGrpSpPr>
            <p:cNvPr id="41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1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6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9" name="Sechseck 5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0" name="Sechseck 5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1" name="Sechseck 5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2" name="Sechseck 5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3" name="Sechseck 5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4" name="Sechseck 5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5" name="Sechseck 5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2" name="Sechseck 5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3" name="Sechseck 5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4" name="Sechseck 5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5" name="Sechseck 5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6" name="Sechseck 5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7" name="Sechseck 5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8" name="Sechseck 5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95" name="Sechseck 4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6" name="Sechseck 4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7" name="Sechseck 4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8" name="Sechseck 4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9" name="Sechseck 4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0" name="Sechseck 4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Sechseck 5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8" name="Sechseck 4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9" name="Sechseck 4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Sechseck 4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Sechseck 4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2" name="Sechseck 4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3" name="Sechseck 4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4" name="Sechseck 4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1" name="Sechseck 48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2" name="Sechseck 48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3" name="Sechseck 48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4" name="Sechseck 48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" name="Sechseck 48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" name="Sechseck 48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7" name="Sechseck 48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74" name="Sechseck 47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Sechseck 47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6" name="Sechseck 47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7" name="Sechseck 47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8" name="Sechseck 47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9" name="Sechseck 47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0" name="Sechseck 47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72" name="Gruppieren 522"/>
          <p:cNvGrpSpPr>
            <a:grpSpLocks noChangeAspect="1"/>
          </p:cNvGrpSpPr>
          <p:nvPr/>
        </p:nvGrpSpPr>
        <p:grpSpPr>
          <a:xfrm>
            <a:off x="1993817" y="4049721"/>
            <a:ext cx="1555819" cy="1453847"/>
            <a:chOff x="701622" y="-406440"/>
            <a:chExt cx="7779096" cy="7269237"/>
          </a:xfrm>
        </p:grpSpPr>
        <p:grpSp>
          <p:nvGrpSpPr>
            <p:cNvPr id="47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73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4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5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6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7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8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9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66" name="Sechseck 5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7" name="Sechseck 5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8" name="Sechseck 5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9" name="Sechseck 5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0" name="Sechseck 5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1" name="Sechseck 5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2" name="Sechseck 5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4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9" name="Sechseck 5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0" name="Sechseck 5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1" name="Sechseck 5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2" name="Sechseck 5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3" name="Sechseck 5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4" name="Sechseck 5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5" name="Sechseck 5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5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2" name="Sechseck 5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3" name="Sechseck 5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4" name="Sechseck 5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5" name="Sechseck 5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6" name="Sechseck 5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7" name="Sechseck 5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8" name="Sechseck 5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6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45" name="Sechseck 5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6" name="Sechseck 5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7" name="Sechseck 5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8" name="Sechseck 5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9" name="Sechseck 5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0" name="Sechseck 5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1" name="Sechseck 5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7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8" name="Sechseck 5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9" name="Sechseck 5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0" name="Sechseck 5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1" name="Sechseck 5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" name="Sechseck 5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" name="Sechseck 5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" name="Sechseck 5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8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1" name="Sechseck 5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2" name="Sechseck 5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Sechseck 5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4" name="Sechseck 5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5" name="Sechseck 5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6" name="Sechseck 5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7" name="Sechseck 5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9" name="Gruppieren 579"/>
          <p:cNvGrpSpPr>
            <a:grpSpLocks noChangeAspect="1"/>
          </p:cNvGrpSpPr>
          <p:nvPr/>
        </p:nvGrpSpPr>
        <p:grpSpPr>
          <a:xfrm>
            <a:off x="2833616" y="5042245"/>
            <a:ext cx="1555819" cy="1453847"/>
            <a:chOff x="701622" y="-406440"/>
            <a:chExt cx="7779096" cy="7269237"/>
          </a:xfrm>
        </p:grpSpPr>
        <p:grpSp>
          <p:nvGrpSpPr>
            <p:cNvPr id="530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3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0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23" name="Sechseck 6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4" name="Sechseck 6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5" name="Sechseck 6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6" name="Sechseck 6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7" name="Sechseck 6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8" name="Sechseck 6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9" name="Sechseck 6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1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16" name="Sechseck 6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7" name="Sechseck 6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8" name="Sechseck 6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9" name="Sechseck 6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0" name="Sechseck 6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1" name="Sechseck 6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2" name="Sechseck 6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2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9" name="Sechseck 6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0" name="Sechseck 6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1" name="Sechseck 6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2" name="Sechseck 6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3" name="Sechseck 6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4" name="Sechseck 6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5" name="Sechseck 6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3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2" name="Sechseck 6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3" name="Sechseck 6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4" name="Sechseck 6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5" name="Sechseck 6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6" name="Sechseck 6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7" name="Sechseck 6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8" name="Sechseck 6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4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95" name="Sechseck 5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6" name="Sechseck 5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7" name="Sechseck 5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8" name="Sechseck 5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9" name="Sechseck 5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0" name="Sechseck 5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1" name="Sechseck 6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5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88" name="Sechseck 5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9" name="Sechseck 5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0" name="Sechseck 5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1" name="Sechseck 5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2" name="Sechseck 5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3" name="Sechseck 5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4" name="Sechseck 5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6" name="Gruppieren 636"/>
          <p:cNvGrpSpPr>
            <a:grpSpLocks noChangeAspect="1"/>
          </p:cNvGrpSpPr>
          <p:nvPr/>
        </p:nvGrpSpPr>
        <p:grpSpPr>
          <a:xfrm>
            <a:off x="4184597" y="4853007"/>
            <a:ext cx="1555819" cy="1453847"/>
            <a:chOff x="701622" y="-406440"/>
            <a:chExt cx="7779096" cy="7269237"/>
          </a:xfrm>
        </p:grpSpPr>
        <p:grpSp>
          <p:nvGrpSpPr>
            <p:cNvPr id="587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8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80" name="Sechseck 67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1" name="Sechseck 68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2" name="Sechseck 68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3" name="Sechseck 68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Sechseck 68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Sechseck 68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6" name="Sechseck 68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8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73" name="Sechseck 67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Sechseck 67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Sechseck 67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6" name="Sechseck 67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7" name="Sechseck 67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8" name="Sechseck 67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9" name="Sechseck 67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66" name="Sechseck 6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7" name="Sechseck 6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8" name="Sechseck 6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9" name="Sechseck 6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0" name="Sechseck 6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1" name="Sechseck 6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2" name="Sechseck 6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0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9" name="Sechseck 6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0" name="Sechseck 6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1" name="Sechseck 6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2" name="Sechseck 6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3" name="Sechseck 6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4" name="Sechseck 6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5" name="Sechseck 6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1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2" name="Sechseck 6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3" name="Sechseck 6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4" name="Sechseck 6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5" name="Sechseck 6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6" name="Sechseck 6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7" name="Sechseck 6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8" name="Sechseck 6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2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45" name="Sechseck 6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6" name="Sechseck 6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7" name="Sechseck 6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8" name="Sechseck 6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9" name="Sechseck 6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0" name="Sechseck 6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1" name="Sechseck 6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43" name="Gruppieren 693"/>
          <p:cNvGrpSpPr>
            <a:grpSpLocks noChangeAspect="1"/>
          </p:cNvGrpSpPr>
          <p:nvPr/>
        </p:nvGrpSpPr>
        <p:grpSpPr>
          <a:xfrm>
            <a:off x="5535578" y="4677115"/>
            <a:ext cx="1555819" cy="1453847"/>
            <a:chOff x="701622" y="-406440"/>
            <a:chExt cx="7779096" cy="7269237"/>
          </a:xfrm>
        </p:grpSpPr>
        <p:grpSp>
          <p:nvGrpSpPr>
            <p:cNvPr id="644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7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4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7" name="Sechseck 7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8" name="Sechseck 7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9" name="Sechseck 7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0" name="Sechseck 7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1" name="Sechseck 7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2" name="Sechseck 7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3" name="Sechseck 7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0" name="Sechseck 72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1" name="Sechseck 73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2" name="Sechseck 73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3" name="Sechseck 73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4" name="Sechseck 73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5" name="Sechseck 73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6" name="Sechseck 73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23" name="Sechseck 7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4" name="Sechseck 7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5" name="Sechseck 7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6" name="Sechseck 7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7" name="Sechseck 7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8" name="Sechseck 7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9" name="Sechseck 7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16" name="Sechseck 7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7" name="Sechseck 7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8" name="Sechseck 7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9" name="Sechseck 7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0" name="Sechseck 7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1" name="Sechseck 7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2" name="Sechseck 7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8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9" name="Sechseck 7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0" name="Sechseck 7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1" name="Sechseck 7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2" name="Sechseck 7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3" name="Sechseck 7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4" name="Sechseck 7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5" name="Sechseck 7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2" name="Sechseck 7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3" name="Sechseck 7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4" name="Sechseck 7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5" name="Sechseck 7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6" name="Sechseck 7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7" name="Sechseck 7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8" name="Sechseck 7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0" name="Gruppieren 767"/>
          <p:cNvGrpSpPr>
            <a:grpSpLocks noChangeAspect="1"/>
          </p:cNvGrpSpPr>
          <p:nvPr/>
        </p:nvGrpSpPr>
        <p:grpSpPr>
          <a:xfrm>
            <a:off x="6032520" y="3502026"/>
            <a:ext cx="1555819" cy="1453847"/>
            <a:chOff x="701622" y="-406440"/>
            <a:chExt cx="7779096" cy="7269237"/>
          </a:xfrm>
        </p:grpSpPr>
        <p:grpSp>
          <p:nvGrpSpPr>
            <p:cNvPr id="701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1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1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11" name="Sechseck 8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2" name="Sechseck 8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3" name="Sechseck 8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4" name="Sechseck 8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5" name="Sechseck 8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6" name="Sechseck 8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7" name="Sechseck 8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2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04" name="Sechseck 8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5" name="Sechseck 8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6" name="Sechseck 8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7" name="Sechseck 8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8" name="Sechseck 8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9" name="Sechseck 8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0" name="Sechseck 8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3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7" name="Sechseck 79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8" name="Sechseck 79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9" name="Sechseck 79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0" name="Sechseck 79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1" name="Sechseck 80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2" name="Sechseck 80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3" name="Sechseck 80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4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0" name="Sechseck 78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1" name="Sechseck 79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2" name="Sechseck 79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3" name="Sechseck 79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4" name="Sechseck 79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5" name="Sechseck 79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6" name="Sechseck 79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5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83" name="Sechseck 78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4" name="Sechseck 78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5" name="Sechseck 78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6" name="Sechseck 78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7" name="Sechseck 78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8" name="Sechseck 78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9" name="Sechseck 78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6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76" name="Sechseck 77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7" name="Sechseck 77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8" name="Sechseck 77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9" name="Sechseck 77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0" name="Sechseck 77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1" name="Sechseck 78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2" name="Sechseck 78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57" name="Gruppieren 831"/>
          <p:cNvGrpSpPr>
            <a:grpSpLocks noChangeAspect="1"/>
          </p:cNvGrpSpPr>
          <p:nvPr/>
        </p:nvGrpSpPr>
        <p:grpSpPr>
          <a:xfrm>
            <a:off x="6543702" y="2333610"/>
            <a:ext cx="1555819" cy="1453847"/>
            <a:chOff x="701622" y="-406440"/>
            <a:chExt cx="7779096" cy="7269237"/>
          </a:xfrm>
        </p:grpSpPr>
        <p:grpSp>
          <p:nvGrpSpPr>
            <p:cNvPr id="758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75" name="Sechseck 8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6" name="Sechseck 8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7" name="Sechseck 8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8" name="Sechseck 8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9" name="Sechseck 8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0" name="Sechseck 8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1" name="Sechseck 8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8" name="Sechseck 8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9" name="Sechseck 8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0" name="Sechseck 8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1" name="Sechseck 8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2" name="Sechseck 8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3" name="Sechseck 8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4" name="Sechseck 8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1" name="Sechseck 86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2" name="Sechseck 86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3" name="Sechseck 86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4" name="Sechseck 86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5" name="Sechseck 86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6" name="Sechseck 86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7" name="Sechseck 86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54" name="Sechseck 85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5" name="Sechseck 85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6" name="Sechseck 85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7" name="Sechseck 85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8" name="Sechseck 85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9" name="Sechseck 85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0" name="Sechseck 85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7" name="Sechseck 84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8" name="Sechseck 84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9" name="Sechseck 84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0" name="Sechseck 84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1" name="Sechseck 85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2" name="Sechseck 85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3" name="Sechseck 85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0" name="Sechseck 83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1" name="Sechseck 84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2" name="Sechseck 84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3" name="Sechseck 84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4" name="Sechseck 84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5" name="Sechseck 84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6" name="Sechseck 84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65" name="Gruppieren 895"/>
          <p:cNvGrpSpPr>
            <a:grpSpLocks noChangeAspect="1"/>
          </p:cNvGrpSpPr>
          <p:nvPr/>
        </p:nvGrpSpPr>
        <p:grpSpPr>
          <a:xfrm>
            <a:off x="5703903" y="1347759"/>
            <a:ext cx="1555819" cy="1453847"/>
            <a:chOff x="701622" y="-406440"/>
            <a:chExt cx="7779096" cy="7269237"/>
          </a:xfrm>
        </p:grpSpPr>
        <p:grpSp>
          <p:nvGrpSpPr>
            <p:cNvPr id="76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94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9" name="Sechseck 9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0" name="Sechseck 9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1" name="Sechseck 9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2" name="Sechseck 9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3" name="Sechseck 9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4" name="Sechseck 9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5" name="Sechseck 9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8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2" name="Sechseck 9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3" name="Sechseck 9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4" name="Sechseck 9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5" name="Sechseck 9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6" name="Sechseck 9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7" name="Sechseck 9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8" name="Sechseck 9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25" name="Sechseck 9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6" name="Sechseck 9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7" name="Sechseck 9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8" name="Sechseck 9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9" name="Sechseck 9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0" name="Sechseck 9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1" name="Sechseck 9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0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8" name="Sechseck 91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9" name="Sechseck 91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0" name="Sechseck 91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1" name="Sechseck 92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2" name="Sechseck 92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3" name="Sechseck 92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4" name="Sechseck 92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1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1" name="Sechseck 9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2" name="Sechseck 9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3" name="Sechseck 9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4" name="Sechseck 9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5" name="Sechseck 9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6" name="Sechseck 9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7" name="Sechseck 9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2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04" name="Sechseck 9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5" name="Sechseck 9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6" name="Sechseck 9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7" name="Sechseck 9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8" name="Sechseck 9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9" name="Sechseck 9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0" name="Sechseck 9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73" name="Gruppieren 959"/>
          <p:cNvGrpSpPr>
            <a:grpSpLocks noChangeAspect="1"/>
          </p:cNvGrpSpPr>
          <p:nvPr/>
        </p:nvGrpSpPr>
        <p:grpSpPr>
          <a:xfrm>
            <a:off x="4864104" y="361908"/>
            <a:ext cx="1555819" cy="1453847"/>
            <a:chOff x="701622" y="-406440"/>
            <a:chExt cx="7779096" cy="7269237"/>
          </a:xfrm>
        </p:grpSpPr>
        <p:grpSp>
          <p:nvGrpSpPr>
            <p:cNvPr id="774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1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5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03" name="Sechseck 10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4" name="Sechseck 10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5" name="Sechseck 10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6" name="Sechseck 10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7" name="Sechseck 10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8" name="Sechseck 10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9" name="Sechseck 10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96" name="Sechseck 9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7" name="Sechseck 9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8" name="Sechseck 9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9" name="Sechseck 9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0" name="Sechseck 9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1" name="Sechseck 10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2" name="Sechseck 10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9" name="Sechseck 9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0" name="Sechseck 9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1" name="Sechseck 9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2" name="Sechseck 9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3" name="Sechseck 9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4" name="Sechseck 9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5" name="Sechseck 9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2" name="Sechseck 9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3" name="Sechseck 9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4" name="Sechseck 9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5" name="Sechseck 9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6" name="Sechseck 9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7" name="Sechseck 9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8" name="Sechseck 9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8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75" name="Sechseck 9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6" name="Sechseck 9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7" name="Sechseck 9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8" name="Sechseck 9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9" name="Sechseck 9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0" name="Sechseck 9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1" name="Sechseck 9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68" name="Sechseck 9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9" name="Sechseck 9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0" name="Sechseck 9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1" name="Sechseck 9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2" name="Sechseck 9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3" name="Sechseck 9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4" name="Sechseck 9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30" name="Gruppieren 1016"/>
          <p:cNvGrpSpPr>
            <a:grpSpLocks noChangeAspect="1"/>
          </p:cNvGrpSpPr>
          <p:nvPr/>
        </p:nvGrpSpPr>
        <p:grpSpPr>
          <a:xfrm>
            <a:off x="3513123" y="551146"/>
            <a:ext cx="1555819" cy="1453847"/>
            <a:chOff x="701622" y="-406440"/>
            <a:chExt cx="7779096" cy="7269237"/>
          </a:xfrm>
        </p:grpSpPr>
        <p:grpSp>
          <p:nvGrpSpPr>
            <p:cNvPr id="831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6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2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60" name="Sechseck 105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1" name="Sechseck 106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2" name="Sechseck 106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3" name="Sechseck 106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4" name="Sechseck 106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5" name="Sechseck 106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6" name="Sechseck 106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3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53" name="Sechseck 10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4" name="Sechseck 10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5" name="Sechseck 10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6" name="Sechseck 10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7" name="Sechseck 10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8" name="Sechseck 10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9" name="Sechseck 10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4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46" name="Sechseck 104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7" name="Sechseck 104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8" name="Sechseck 104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9" name="Sechseck 104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0" name="Sechseck 104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1" name="Sechseck 105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2" name="Sechseck 105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5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9" name="Sechseck 10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0" name="Sechseck 10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1" name="Sechseck 10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2" name="Sechseck 10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3" name="Sechseck 10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4" name="Sechseck 10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5" name="Sechseck 10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6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2" name="Sechseck 10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3" name="Sechseck 10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4" name="Sechseck 10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5" name="Sechseck 10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6" name="Sechseck 10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7" name="Sechseck 10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8" name="Sechseck 10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7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25" name="Sechseck 10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6" name="Sechseck 10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7" name="Sechseck 10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8" name="Sechseck 10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9" name="Sechseck 10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0" name="Sechseck 10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1" name="Sechseck 10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38" name="Gruppieren 1073"/>
          <p:cNvGrpSpPr>
            <a:grpSpLocks noChangeAspect="1"/>
          </p:cNvGrpSpPr>
          <p:nvPr/>
        </p:nvGrpSpPr>
        <p:grpSpPr>
          <a:xfrm>
            <a:off x="2176382" y="727038"/>
            <a:ext cx="1555819" cy="1453847"/>
            <a:chOff x="701622" y="-406440"/>
            <a:chExt cx="7779096" cy="7269237"/>
          </a:xfrm>
        </p:grpSpPr>
        <p:grpSp>
          <p:nvGrpSpPr>
            <p:cNvPr id="83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12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8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17" name="Sechseck 11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8" name="Sechseck 11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9" name="Sechseck 11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0" name="Sechseck 11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1" name="Sechseck 11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2" name="Sechseck 11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3" name="Sechseck 11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10" name="Sechseck 110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1" name="Sechseck 111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2" name="Sechseck 111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3" name="Sechseck 111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4" name="Sechseck 111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5" name="Sechseck 111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6" name="Sechseck 111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03" name="Sechseck 11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4" name="Sechseck 11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5" name="Sechseck 11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6" name="Sechseck 11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7" name="Sechseck 11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8" name="Sechseck 11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9" name="Sechseck 11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96" name="Sechseck 10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7" name="Sechseck 10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8" name="Sechseck 10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9" name="Sechseck 10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0" name="Sechseck 10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1" name="Sechseck 11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2" name="Sechseck 11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89" name="Sechseck 10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0" name="Sechseck 10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1" name="Sechseck 10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2" name="Sechseck 10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3" name="Sechseck 10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4" name="Sechseck 10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5" name="Sechseck 10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82" name="Sechseck 10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3" name="Sechseck 10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4" name="Sechseck 10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5" name="Sechseck 10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6" name="Sechseck 10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7" name="Sechseck 10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8" name="Sechseck 10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5" name="Gruppieren 1130"/>
          <p:cNvGrpSpPr>
            <a:grpSpLocks noChangeAspect="1"/>
          </p:cNvGrpSpPr>
          <p:nvPr/>
        </p:nvGrpSpPr>
        <p:grpSpPr>
          <a:xfrm>
            <a:off x="314219" y="2084692"/>
            <a:ext cx="1555819" cy="1453847"/>
            <a:chOff x="701622" y="-406440"/>
            <a:chExt cx="7779096" cy="7269237"/>
          </a:xfrm>
        </p:grpSpPr>
        <p:grpSp>
          <p:nvGrpSpPr>
            <p:cNvPr id="896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9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75" name="Sechseck 117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6" name="Sechseck 117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7" name="Sechseck 117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8" name="Sechseck 117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9" name="Sechseck 117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0" name="Sechseck 117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1" name="Sechseck 118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68" name="Sechseck 116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9" name="Sechseck 116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0" name="Sechseck 116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1" name="Sechseck 117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2" name="Sechseck 117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3" name="Sechseck 117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4" name="Sechseck 117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0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61" name="Sechseck 116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2" name="Sechseck 116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3" name="Sechseck 116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4" name="Sechseck 116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5" name="Sechseck 116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6" name="Sechseck 116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7" name="Sechseck 116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0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54" name="Sechseck 115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5" name="Sechseck 115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6" name="Sechseck 115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7" name="Sechseck 115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8" name="Sechseck 115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9" name="Sechseck 115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0" name="Sechseck 115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0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47" name="Sechseck 114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8" name="Sechseck 114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9" name="Sechseck 114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0" name="Sechseck 114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1" name="Sechseck 115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2" name="Sechseck 115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3" name="Sechseck 115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0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40" name="Sechseck 113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1" name="Sechseck 114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2" name="Sechseck 114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3" name="Sechseck 114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4" name="Sechseck 114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5" name="Sechseck 114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6" name="Sechseck 114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189" name="Gruppieren 1188"/>
          <p:cNvGrpSpPr>
            <a:grpSpLocks noChangeAspect="1"/>
          </p:cNvGrpSpPr>
          <p:nvPr/>
        </p:nvGrpSpPr>
        <p:grpSpPr>
          <a:xfrm>
            <a:off x="811161" y="909603"/>
            <a:ext cx="1555819" cy="1453847"/>
            <a:chOff x="701622" y="-406440"/>
            <a:chExt cx="7779096" cy="7269237"/>
          </a:xfrm>
        </p:grpSpPr>
        <p:grpSp>
          <p:nvGrpSpPr>
            <p:cNvPr id="1190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24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9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19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33" name="Sechseck 123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4" name="Sechseck 123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5" name="Sechseck 123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6" name="Sechseck 123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7" name="Sechseck 123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8" name="Sechseck 123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9" name="Sechseck 123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9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26" name="Sechseck 122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7" name="Sechseck 122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8" name="Sechseck 122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9" name="Sechseck 122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0" name="Sechseck 122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1" name="Sechseck 123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2" name="Sechseck 123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9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19" name="Sechseck 121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0" name="Sechseck 121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1" name="Sechseck 122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2" name="Sechseck 122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3" name="Sechseck 122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4" name="Sechseck 122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5" name="Sechseck 122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9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12" name="Sechseck 121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3" name="Sechseck 121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4" name="Sechseck 121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5" name="Sechseck 121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6" name="Sechseck 121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7" name="Sechseck 121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8" name="Sechseck 121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9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05" name="Sechseck 12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6" name="Sechseck 12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7" name="Sechseck 12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8" name="Sechseck 12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9" name="Sechseck 12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0" name="Sechseck 12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1" name="Sechseck 12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9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98" name="Sechseck 11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9" name="Sechseck 11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0" name="Sechseck 11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1" name="Sechseck 12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2" name="Sechseck 12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3" name="Sechseck 12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4" name="Sechseck 12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aphicFrame>
        <p:nvGraphicFramePr>
          <p:cNvPr id="1247" name="Tabelle 1246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1 029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48" name="Textfeld 1247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The </a:t>
            </a:r>
            <a:r>
              <a:rPr lang="de-DE" dirty="0" err="1" smtClean="0"/>
              <a:t>illustration</a:t>
            </a:r>
            <a:r>
              <a:rPr lang="de-DE" dirty="0" smtClean="0"/>
              <a:t> </a:t>
            </a:r>
            <a:r>
              <a:rPr lang="de-DE" dirty="0" err="1" smtClean="0"/>
              <a:t>ends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an </a:t>
            </a:r>
            <a:r>
              <a:rPr lang="de-DE" dirty="0" err="1" smtClean="0"/>
              <a:t>area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ca. 50 x 30 m, </a:t>
            </a:r>
            <a:r>
              <a:rPr lang="de-DE" dirty="0" err="1" smtClean="0"/>
              <a:t>about</a:t>
            </a:r>
            <a:r>
              <a:rPr lang="de-DE" dirty="0" smtClean="0"/>
              <a:t> 0.5 ‰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total </a:t>
            </a:r>
            <a:r>
              <a:rPr lang="de-DE" dirty="0" err="1" smtClean="0"/>
              <a:t>area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cylinder‘s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1249" name="Textfeld 1248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4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60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8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69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9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20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2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3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4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6" name="Gruppieren 176"/>
          <p:cNvGrpSpPr>
            <a:grpSpLocks noChangeAspect="1"/>
          </p:cNvGrpSpPr>
          <p:nvPr/>
        </p:nvGrpSpPr>
        <p:grpSpPr>
          <a:xfrm>
            <a:off x="3001941" y="1712889"/>
            <a:ext cx="1555819" cy="1453847"/>
            <a:chOff x="701622" y="-406440"/>
            <a:chExt cx="7779096" cy="7269237"/>
          </a:xfrm>
        </p:grpSpPr>
        <p:grpSp>
          <p:nvGrpSpPr>
            <p:cNvPr id="127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2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7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21" name="Sechseck 2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Sechseck 2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Sechseck 2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Sechseck 2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Sechseck 2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Sechseck 2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Sechseck 2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14" name="Sechseck 2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Sechseck 2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Sechseck 2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Sechseck 2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Sechseck 2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Sechseck 2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Sechseck 2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7" name="Sechseck 20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Sechseck 20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Sechseck 20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Sechseck 20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Sechseck 21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Sechseck 21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Sechseck 21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0" name="Sechseck 19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Sechseck 20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Sechseck 20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Sechseck 20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Sechseck 20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Sechseck 20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Sechseck 20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93" name="Sechseck 19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Sechseck 19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Sechseck 19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Sechseck 19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Sechseck 19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Sechseck 19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Sechseck 19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86" name="Sechseck 18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Sechseck 18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Sechseck 18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Sechseck 18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Sechseck 18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Sechseck 19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Sechseck 19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84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18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3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42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24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9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7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8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9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00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301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35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58" name="Gruppieren 408"/>
          <p:cNvGrpSpPr>
            <a:grpSpLocks noChangeAspect="1"/>
          </p:cNvGrpSpPr>
          <p:nvPr/>
        </p:nvGrpSpPr>
        <p:grpSpPr>
          <a:xfrm>
            <a:off x="1665200" y="1895454"/>
            <a:ext cx="1555819" cy="1453847"/>
            <a:chOff x="701622" y="-406440"/>
            <a:chExt cx="7779096" cy="7269237"/>
          </a:xfrm>
        </p:grpSpPr>
        <p:grpSp>
          <p:nvGrpSpPr>
            <p:cNvPr id="35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5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2" name="Sechseck 4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Sechseck 4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Sechseck 4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Sechseck 4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Sechseck 4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Sechseck 4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Sechseck 4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45" name="Sechseck 4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Sechseck 4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Sechseck 4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Sechseck 4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9" name="Sechseck 4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Sechseck 4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1" name="Sechseck 4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8" name="Sechseck 4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Sechseck 4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Sechseck 4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Sechseck 4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Sechseck 4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3" name="Sechseck 4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Sechseck 4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1" name="Sechseck 4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2" name="Sechseck 4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3" name="Sechseck 4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" name="Sechseck 4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5" name="Sechseck 4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6" name="Sechseck 4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" name="Sechseck 4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24" name="Sechseck 42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Sechseck 42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Sechseck 42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7" name="Sechseck 42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Sechseck 42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Sechseck 42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Sechseck 42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17" name="Sechseck 4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Sechseck 4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9" name="Sechseck 4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Sechseck 4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Sechseck 4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Sechseck 4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Sechseck 4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15" name="Gruppieren 465"/>
          <p:cNvGrpSpPr>
            <a:grpSpLocks noChangeAspect="1"/>
          </p:cNvGrpSpPr>
          <p:nvPr/>
        </p:nvGrpSpPr>
        <p:grpSpPr>
          <a:xfrm>
            <a:off x="1154018" y="3063870"/>
            <a:ext cx="1555819" cy="1453847"/>
            <a:chOff x="701622" y="-406440"/>
            <a:chExt cx="7779096" cy="7269237"/>
          </a:xfrm>
        </p:grpSpPr>
        <p:grpSp>
          <p:nvGrpSpPr>
            <p:cNvPr id="41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1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6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9" name="Sechseck 5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0" name="Sechseck 5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1" name="Sechseck 5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2" name="Sechseck 5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3" name="Sechseck 5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4" name="Sechseck 5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5" name="Sechseck 5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2" name="Sechseck 5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3" name="Sechseck 5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4" name="Sechseck 5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5" name="Sechseck 5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6" name="Sechseck 5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7" name="Sechseck 5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8" name="Sechseck 5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95" name="Sechseck 4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6" name="Sechseck 4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7" name="Sechseck 4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8" name="Sechseck 4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9" name="Sechseck 4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0" name="Sechseck 4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Sechseck 5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8" name="Sechseck 4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9" name="Sechseck 4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Sechseck 4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Sechseck 4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2" name="Sechseck 4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3" name="Sechseck 4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4" name="Sechseck 4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1" name="Sechseck 48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2" name="Sechseck 48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3" name="Sechseck 48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4" name="Sechseck 48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" name="Sechseck 48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" name="Sechseck 48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7" name="Sechseck 48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74" name="Sechseck 47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Sechseck 47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6" name="Sechseck 47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7" name="Sechseck 47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8" name="Sechseck 47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9" name="Sechseck 47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0" name="Sechseck 47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72" name="Gruppieren 522"/>
          <p:cNvGrpSpPr>
            <a:grpSpLocks noChangeAspect="1"/>
          </p:cNvGrpSpPr>
          <p:nvPr/>
        </p:nvGrpSpPr>
        <p:grpSpPr>
          <a:xfrm>
            <a:off x="1993817" y="4049721"/>
            <a:ext cx="1555819" cy="1453847"/>
            <a:chOff x="701622" y="-406440"/>
            <a:chExt cx="7779096" cy="7269237"/>
          </a:xfrm>
        </p:grpSpPr>
        <p:grpSp>
          <p:nvGrpSpPr>
            <p:cNvPr id="47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73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4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5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6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7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8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9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66" name="Sechseck 5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7" name="Sechseck 5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8" name="Sechseck 5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9" name="Sechseck 5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0" name="Sechseck 5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1" name="Sechseck 5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2" name="Sechseck 5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4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9" name="Sechseck 5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0" name="Sechseck 5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1" name="Sechseck 5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2" name="Sechseck 5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3" name="Sechseck 5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4" name="Sechseck 5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5" name="Sechseck 5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5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2" name="Sechseck 5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3" name="Sechseck 5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4" name="Sechseck 5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5" name="Sechseck 5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6" name="Sechseck 5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7" name="Sechseck 5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8" name="Sechseck 5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6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45" name="Sechseck 5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6" name="Sechseck 5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7" name="Sechseck 5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8" name="Sechseck 5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9" name="Sechseck 5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0" name="Sechseck 5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1" name="Sechseck 5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7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8" name="Sechseck 5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9" name="Sechseck 5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0" name="Sechseck 5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1" name="Sechseck 5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" name="Sechseck 5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" name="Sechseck 5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" name="Sechseck 5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8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1" name="Sechseck 5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2" name="Sechseck 5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Sechseck 5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4" name="Sechseck 5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5" name="Sechseck 5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6" name="Sechseck 5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7" name="Sechseck 5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9" name="Gruppieren 579"/>
          <p:cNvGrpSpPr>
            <a:grpSpLocks noChangeAspect="1"/>
          </p:cNvGrpSpPr>
          <p:nvPr/>
        </p:nvGrpSpPr>
        <p:grpSpPr>
          <a:xfrm>
            <a:off x="2833616" y="5042245"/>
            <a:ext cx="1555819" cy="1453847"/>
            <a:chOff x="701622" y="-406440"/>
            <a:chExt cx="7779096" cy="7269237"/>
          </a:xfrm>
        </p:grpSpPr>
        <p:grpSp>
          <p:nvGrpSpPr>
            <p:cNvPr id="530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3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0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23" name="Sechseck 6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4" name="Sechseck 6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5" name="Sechseck 6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6" name="Sechseck 6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7" name="Sechseck 6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8" name="Sechseck 6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9" name="Sechseck 6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1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16" name="Sechseck 6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7" name="Sechseck 6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8" name="Sechseck 6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9" name="Sechseck 6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0" name="Sechseck 6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1" name="Sechseck 6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2" name="Sechseck 6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2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9" name="Sechseck 6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0" name="Sechseck 6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1" name="Sechseck 6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2" name="Sechseck 6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3" name="Sechseck 6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4" name="Sechseck 6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5" name="Sechseck 6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3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2" name="Sechseck 6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3" name="Sechseck 6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4" name="Sechseck 6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5" name="Sechseck 6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6" name="Sechseck 6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7" name="Sechseck 6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8" name="Sechseck 6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4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95" name="Sechseck 5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6" name="Sechseck 5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7" name="Sechseck 5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8" name="Sechseck 5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9" name="Sechseck 5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0" name="Sechseck 5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1" name="Sechseck 6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5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88" name="Sechseck 5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9" name="Sechseck 5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0" name="Sechseck 5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1" name="Sechseck 5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2" name="Sechseck 5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3" name="Sechseck 5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4" name="Sechseck 5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6" name="Gruppieren 636"/>
          <p:cNvGrpSpPr>
            <a:grpSpLocks noChangeAspect="1"/>
          </p:cNvGrpSpPr>
          <p:nvPr/>
        </p:nvGrpSpPr>
        <p:grpSpPr>
          <a:xfrm>
            <a:off x="4184597" y="4853007"/>
            <a:ext cx="1555819" cy="1453847"/>
            <a:chOff x="701622" y="-406440"/>
            <a:chExt cx="7779096" cy="7269237"/>
          </a:xfrm>
        </p:grpSpPr>
        <p:grpSp>
          <p:nvGrpSpPr>
            <p:cNvPr id="587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8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80" name="Sechseck 67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1" name="Sechseck 68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2" name="Sechseck 68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3" name="Sechseck 68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Sechseck 68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Sechseck 68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6" name="Sechseck 68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8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73" name="Sechseck 67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Sechseck 67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Sechseck 67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6" name="Sechseck 67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7" name="Sechseck 67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8" name="Sechseck 67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9" name="Sechseck 67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66" name="Sechseck 6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7" name="Sechseck 6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8" name="Sechseck 6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9" name="Sechseck 6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0" name="Sechseck 6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1" name="Sechseck 6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2" name="Sechseck 6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0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9" name="Sechseck 6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0" name="Sechseck 6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1" name="Sechseck 6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2" name="Sechseck 6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3" name="Sechseck 6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4" name="Sechseck 6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5" name="Sechseck 6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1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2" name="Sechseck 6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3" name="Sechseck 6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4" name="Sechseck 6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5" name="Sechseck 6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6" name="Sechseck 6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7" name="Sechseck 6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8" name="Sechseck 6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2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45" name="Sechseck 6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6" name="Sechseck 6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7" name="Sechseck 6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8" name="Sechseck 6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9" name="Sechseck 6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0" name="Sechseck 6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1" name="Sechseck 6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43" name="Gruppieren 693"/>
          <p:cNvGrpSpPr>
            <a:grpSpLocks noChangeAspect="1"/>
          </p:cNvGrpSpPr>
          <p:nvPr/>
        </p:nvGrpSpPr>
        <p:grpSpPr>
          <a:xfrm>
            <a:off x="5535578" y="4677115"/>
            <a:ext cx="1555819" cy="1453847"/>
            <a:chOff x="701622" y="-406440"/>
            <a:chExt cx="7779096" cy="7269237"/>
          </a:xfrm>
        </p:grpSpPr>
        <p:grpSp>
          <p:nvGrpSpPr>
            <p:cNvPr id="644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7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4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7" name="Sechseck 7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8" name="Sechseck 7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9" name="Sechseck 7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0" name="Sechseck 7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1" name="Sechseck 7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2" name="Sechseck 7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3" name="Sechseck 7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0" name="Sechseck 72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1" name="Sechseck 73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2" name="Sechseck 73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3" name="Sechseck 73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4" name="Sechseck 73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5" name="Sechseck 73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6" name="Sechseck 73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23" name="Sechseck 7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4" name="Sechseck 7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5" name="Sechseck 7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6" name="Sechseck 7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7" name="Sechseck 7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8" name="Sechseck 7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9" name="Sechseck 7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16" name="Sechseck 7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7" name="Sechseck 7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8" name="Sechseck 7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9" name="Sechseck 7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0" name="Sechseck 7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1" name="Sechseck 7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2" name="Sechseck 7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8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9" name="Sechseck 7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0" name="Sechseck 7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1" name="Sechseck 7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2" name="Sechseck 7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3" name="Sechseck 7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4" name="Sechseck 7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5" name="Sechseck 7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2" name="Sechseck 7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3" name="Sechseck 7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4" name="Sechseck 7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5" name="Sechseck 7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6" name="Sechseck 7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7" name="Sechseck 7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8" name="Sechseck 7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0" name="Gruppieren 767"/>
          <p:cNvGrpSpPr>
            <a:grpSpLocks noChangeAspect="1"/>
          </p:cNvGrpSpPr>
          <p:nvPr/>
        </p:nvGrpSpPr>
        <p:grpSpPr>
          <a:xfrm>
            <a:off x="6032520" y="3502026"/>
            <a:ext cx="1555819" cy="1453847"/>
            <a:chOff x="701622" y="-406440"/>
            <a:chExt cx="7779096" cy="7269237"/>
          </a:xfrm>
        </p:grpSpPr>
        <p:grpSp>
          <p:nvGrpSpPr>
            <p:cNvPr id="701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1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1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11" name="Sechseck 8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2" name="Sechseck 8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3" name="Sechseck 8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4" name="Sechseck 8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5" name="Sechseck 8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6" name="Sechseck 8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7" name="Sechseck 8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2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04" name="Sechseck 8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5" name="Sechseck 8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6" name="Sechseck 8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7" name="Sechseck 8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8" name="Sechseck 8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9" name="Sechseck 8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0" name="Sechseck 8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3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7" name="Sechseck 79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8" name="Sechseck 79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9" name="Sechseck 79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0" name="Sechseck 79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1" name="Sechseck 80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2" name="Sechseck 80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3" name="Sechseck 80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4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0" name="Sechseck 78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1" name="Sechseck 79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2" name="Sechseck 79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3" name="Sechseck 79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4" name="Sechseck 79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5" name="Sechseck 79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6" name="Sechseck 79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5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83" name="Sechseck 78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4" name="Sechseck 78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5" name="Sechseck 78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6" name="Sechseck 78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7" name="Sechseck 78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8" name="Sechseck 78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9" name="Sechseck 78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6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76" name="Sechseck 77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7" name="Sechseck 77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8" name="Sechseck 77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9" name="Sechseck 77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0" name="Sechseck 77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1" name="Sechseck 78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2" name="Sechseck 78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57" name="Gruppieren 831"/>
          <p:cNvGrpSpPr>
            <a:grpSpLocks noChangeAspect="1"/>
          </p:cNvGrpSpPr>
          <p:nvPr/>
        </p:nvGrpSpPr>
        <p:grpSpPr>
          <a:xfrm>
            <a:off x="6543702" y="2333610"/>
            <a:ext cx="1555819" cy="1453847"/>
            <a:chOff x="701622" y="-406440"/>
            <a:chExt cx="7779096" cy="7269237"/>
          </a:xfrm>
        </p:grpSpPr>
        <p:grpSp>
          <p:nvGrpSpPr>
            <p:cNvPr id="758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75" name="Sechseck 8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6" name="Sechseck 8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7" name="Sechseck 8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8" name="Sechseck 8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9" name="Sechseck 8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0" name="Sechseck 8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1" name="Sechseck 8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8" name="Sechseck 8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9" name="Sechseck 8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0" name="Sechseck 8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1" name="Sechseck 8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2" name="Sechseck 8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3" name="Sechseck 8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4" name="Sechseck 8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1" name="Sechseck 86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2" name="Sechseck 86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3" name="Sechseck 86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4" name="Sechseck 86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5" name="Sechseck 86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6" name="Sechseck 86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7" name="Sechseck 86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54" name="Sechseck 85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5" name="Sechseck 85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6" name="Sechseck 85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7" name="Sechseck 85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8" name="Sechseck 85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9" name="Sechseck 85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0" name="Sechseck 85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7" name="Sechseck 84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8" name="Sechseck 84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9" name="Sechseck 84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0" name="Sechseck 84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1" name="Sechseck 85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2" name="Sechseck 85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3" name="Sechseck 85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0" name="Sechseck 83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1" name="Sechseck 84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2" name="Sechseck 84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3" name="Sechseck 84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4" name="Sechseck 84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5" name="Sechseck 84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6" name="Sechseck 84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65" name="Gruppieren 895"/>
          <p:cNvGrpSpPr>
            <a:grpSpLocks noChangeAspect="1"/>
          </p:cNvGrpSpPr>
          <p:nvPr/>
        </p:nvGrpSpPr>
        <p:grpSpPr>
          <a:xfrm>
            <a:off x="5703903" y="1347759"/>
            <a:ext cx="1555819" cy="1453847"/>
            <a:chOff x="701622" y="-406440"/>
            <a:chExt cx="7779096" cy="7269237"/>
          </a:xfrm>
        </p:grpSpPr>
        <p:grpSp>
          <p:nvGrpSpPr>
            <p:cNvPr id="76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94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9" name="Sechseck 9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0" name="Sechseck 9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1" name="Sechseck 9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2" name="Sechseck 9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3" name="Sechseck 9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4" name="Sechseck 9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5" name="Sechseck 9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8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2" name="Sechseck 9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3" name="Sechseck 9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4" name="Sechseck 9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5" name="Sechseck 9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6" name="Sechseck 9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7" name="Sechseck 9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8" name="Sechseck 9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25" name="Sechseck 9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6" name="Sechseck 9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7" name="Sechseck 9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8" name="Sechseck 9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9" name="Sechseck 9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0" name="Sechseck 9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1" name="Sechseck 9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0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8" name="Sechseck 91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9" name="Sechseck 91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0" name="Sechseck 91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1" name="Sechseck 92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2" name="Sechseck 92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3" name="Sechseck 92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4" name="Sechseck 92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1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1" name="Sechseck 9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2" name="Sechseck 9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3" name="Sechseck 9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4" name="Sechseck 9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5" name="Sechseck 9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6" name="Sechseck 9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7" name="Sechseck 9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2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04" name="Sechseck 9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5" name="Sechseck 9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6" name="Sechseck 9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7" name="Sechseck 9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8" name="Sechseck 9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9" name="Sechseck 9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0" name="Sechseck 9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73" name="Gruppieren 959"/>
          <p:cNvGrpSpPr>
            <a:grpSpLocks noChangeAspect="1"/>
          </p:cNvGrpSpPr>
          <p:nvPr/>
        </p:nvGrpSpPr>
        <p:grpSpPr>
          <a:xfrm>
            <a:off x="4864104" y="361908"/>
            <a:ext cx="1555819" cy="1453847"/>
            <a:chOff x="701622" y="-406440"/>
            <a:chExt cx="7779096" cy="7269237"/>
          </a:xfrm>
        </p:grpSpPr>
        <p:grpSp>
          <p:nvGrpSpPr>
            <p:cNvPr id="774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1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5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03" name="Sechseck 10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4" name="Sechseck 10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5" name="Sechseck 10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6" name="Sechseck 10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7" name="Sechseck 10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8" name="Sechseck 10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9" name="Sechseck 10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96" name="Sechseck 9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7" name="Sechseck 9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8" name="Sechseck 9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9" name="Sechseck 9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0" name="Sechseck 9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1" name="Sechseck 10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2" name="Sechseck 10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9" name="Sechseck 9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0" name="Sechseck 9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1" name="Sechseck 9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2" name="Sechseck 9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3" name="Sechseck 9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4" name="Sechseck 9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5" name="Sechseck 9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2" name="Sechseck 9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3" name="Sechseck 9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4" name="Sechseck 9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5" name="Sechseck 9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6" name="Sechseck 9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7" name="Sechseck 9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8" name="Sechseck 9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8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75" name="Sechseck 9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6" name="Sechseck 9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7" name="Sechseck 9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8" name="Sechseck 9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9" name="Sechseck 9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0" name="Sechseck 9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1" name="Sechseck 9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68" name="Sechseck 9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9" name="Sechseck 9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0" name="Sechseck 9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1" name="Sechseck 9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2" name="Sechseck 9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3" name="Sechseck 9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4" name="Sechseck 9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30" name="Gruppieren 1016"/>
          <p:cNvGrpSpPr>
            <a:grpSpLocks noChangeAspect="1"/>
          </p:cNvGrpSpPr>
          <p:nvPr/>
        </p:nvGrpSpPr>
        <p:grpSpPr>
          <a:xfrm>
            <a:off x="3513123" y="551146"/>
            <a:ext cx="1555819" cy="1453847"/>
            <a:chOff x="701622" y="-406440"/>
            <a:chExt cx="7779096" cy="7269237"/>
          </a:xfrm>
        </p:grpSpPr>
        <p:grpSp>
          <p:nvGrpSpPr>
            <p:cNvPr id="831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6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2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60" name="Sechseck 105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1" name="Sechseck 106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2" name="Sechseck 106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3" name="Sechseck 106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4" name="Sechseck 106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5" name="Sechseck 106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6" name="Sechseck 106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3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53" name="Sechseck 10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4" name="Sechseck 10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5" name="Sechseck 10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6" name="Sechseck 10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7" name="Sechseck 10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8" name="Sechseck 10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9" name="Sechseck 10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4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46" name="Sechseck 104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7" name="Sechseck 104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8" name="Sechseck 104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9" name="Sechseck 104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0" name="Sechseck 104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1" name="Sechseck 105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2" name="Sechseck 105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5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9" name="Sechseck 10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0" name="Sechseck 10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1" name="Sechseck 10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2" name="Sechseck 10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3" name="Sechseck 10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4" name="Sechseck 10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5" name="Sechseck 10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6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2" name="Sechseck 10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3" name="Sechseck 10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4" name="Sechseck 10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5" name="Sechseck 10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6" name="Sechseck 10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7" name="Sechseck 10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8" name="Sechseck 10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7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25" name="Sechseck 10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6" name="Sechseck 10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7" name="Sechseck 10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8" name="Sechseck 10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9" name="Sechseck 10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0" name="Sechseck 10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1" name="Sechseck 10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38" name="Gruppieren 1073"/>
          <p:cNvGrpSpPr>
            <a:grpSpLocks noChangeAspect="1"/>
          </p:cNvGrpSpPr>
          <p:nvPr/>
        </p:nvGrpSpPr>
        <p:grpSpPr>
          <a:xfrm>
            <a:off x="2176382" y="727038"/>
            <a:ext cx="1555819" cy="1453847"/>
            <a:chOff x="701622" y="-406440"/>
            <a:chExt cx="7779096" cy="7269237"/>
          </a:xfrm>
        </p:grpSpPr>
        <p:grpSp>
          <p:nvGrpSpPr>
            <p:cNvPr id="83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12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8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17" name="Sechseck 11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8" name="Sechseck 11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9" name="Sechseck 11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0" name="Sechseck 11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1" name="Sechseck 11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2" name="Sechseck 11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3" name="Sechseck 11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10" name="Sechseck 110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1" name="Sechseck 111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2" name="Sechseck 111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3" name="Sechseck 111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4" name="Sechseck 111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5" name="Sechseck 111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6" name="Sechseck 111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03" name="Sechseck 11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4" name="Sechseck 11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5" name="Sechseck 11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6" name="Sechseck 11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7" name="Sechseck 11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8" name="Sechseck 11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9" name="Sechseck 11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96" name="Sechseck 10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7" name="Sechseck 10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8" name="Sechseck 10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9" name="Sechseck 10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0" name="Sechseck 10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1" name="Sechseck 11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2" name="Sechseck 11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89" name="Sechseck 10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0" name="Sechseck 10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1" name="Sechseck 10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2" name="Sechseck 10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3" name="Sechseck 10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4" name="Sechseck 10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5" name="Sechseck 10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82" name="Sechseck 10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3" name="Sechseck 10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4" name="Sechseck 10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5" name="Sechseck 10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6" name="Sechseck 10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7" name="Sechseck 10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8" name="Sechseck 10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5" name="Gruppieren 1130"/>
          <p:cNvGrpSpPr>
            <a:grpSpLocks noChangeAspect="1"/>
          </p:cNvGrpSpPr>
          <p:nvPr/>
        </p:nvGrpSpPr>
        <p:grpSpPr>
          <a:xfrm>
            <a:off x="314219" y="2084692"/>
            <a:ext cx="1555819" cy="1453847"/>
            <a:chOff x="701622" y="-406440"/>
            <a:chExt cx="7779096" cy="7269237"/>
          </a:xfrm>
        </p:grpSpPr>
        <p:grpSp>
          <p:nvGrpSpPr>
            <p:cNvPr id="896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9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75" name="Sechseck 117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6" name="Sechseck 117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7" name="Sechseck 117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8" name="Sechseck 117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9" name="Sechseck 117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0" name="Sechseck 117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1" name="Sechseck 118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68" name="Sechseck 116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9" name="Sechseck 116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0" name="Sechseck 116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1" name="Sechseck 117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2" name="Sechseck 117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3" name="Sechseck 117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4" name="Sechseck 117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0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61" name="Sechseck 116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2" name="Sechseck 116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3" name="Sechseck 116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4" name="Sechseck 116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5" name="Sechseck 116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6" name="Sechseck 116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7" name="Sechseck 116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0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54" name="Sechseck 115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5" name="Sechseck 115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6" name="Sechseck 115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7" name="Sechseck 115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8" name="Sechseck 115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9" name="Sechseck 115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0" name="Sechseck 115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0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47" name="Sechseck 114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8" name="Sechseck 114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9" name="Sechseck 114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0" name="Sechseck 114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1" name="Sechseck 115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2" name="Sechseck 115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3" name="Sechseck 115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0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40" name="Sechseck 113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1" name="Sechseck 114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2" name="Sechseck 114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3" name="Sechseck 114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4" name="Sechseck 114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5" name="Sechseck 114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6" name="Sechseck 114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953" name="Gruppieren 1188"/>
          <p:cNvGrpSpPr>
            <a:grpSpLocks noChangeAspect="1"/>
          </p:cNvGrpSpPr>
          <p:nvPr/>
        </p:nvGrpSpPr>
        <p:grpSpPr>
          <a:xfrm>
            <a:off x="811161" y="909603"/>
            <a:ext cx="1555819" cy="1453847"/>
            <a:chOff x="701622" y="-406440"/>
            <a:chExt cx="7779096" cy="7269237"/>
          </a:xfrm>
        </p:grpSpPr>
        <p:grpSp>
          <p:nvGrpSpPr>
            <p:cNvPr id="95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24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5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95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33" name="Sechseck 123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4" name="Sechseck 123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5" name="Sechseck 123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6" name="Sechseck 123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7" name="Sechseck 123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8" name="Sechseck 123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9" name="Sechseck 123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5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26" name="Sechseck 122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7" name="Sechseck 122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8" name="Sechseck 122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9" name="Sechseck 122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0" name="Sechseck 122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1" name="Sechseck 123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2" name="Sechseck 123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5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19" name="Sechseck 121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0" name="Sechseck 121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1" name="Sechseck 122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2" name="Sechseck 122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3" name="Sechseck 122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4" name="Sechseck 122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5" name="Sechseck 122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5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12" name="Sechseck 121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3" name="Sechseck 121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4" name="Sechseck 121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5" name="Sechseck 121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6" name="Sechseck 121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7" name="Sechseck 121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8" name="Sechseck 121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6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05" name="Sechseck 12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6" name="Sechseck 12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7" name="Sechseck 12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8" name="Sechseck 12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9" name="Sechseck 12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0" name="Sechseck 12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1" name="Sechseck 12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6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98" name="Sechseck 11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9" name="Sechseck 11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0" name="Sechseck 11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1" name="Sechseck 12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2" name="Sechseck 12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3" name="Sechseck 12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4" name="Sechseck 12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47" name="Gruppieren 1246"/>
          <p:cNvGrpSpPr>
            <a:grpSpLocks noChangeAspect="1"/>
          </p:cNvGrpSpPr>
          <p:nvPr/>
        </p:nvGrpSpPr>
        <p:grpSpPr>
          <a:xfrm>
            <a:off x="628596" y="4232286"/>
            <a:ext cx="1555819" cy="1453847"/>
            <a:chOff x="701622" y="-406440"/>
            <a:chExt cx="7779096" cy="7269237"/>
          </a:xfrm>
        </p:grpSpPr>
        <p:grpSp>
          <p:nvGrpSpPr>
            <p:cNvPr id="1248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29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49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250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91" name="Sechseck 12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2" name="Sechseck 12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3" name="Sechseck 12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4" name="Sechseck 12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5" name="Sechseck 12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6" name="Sechseck 12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7" name="Sechseck 12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1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4" name="Sechseck 12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5" name="Sechseck 12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6" name="Sechseck 12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7" name="Sechseck 12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8" name="Sechseck 12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9" name="Sechseck 12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0" name="Sechseck 12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2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77" name="Sechseck 12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8" name="Sechseck 12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9" name="Sechseck 12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0" name="Sechseck 12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1" name="Sechseck 12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2" name="Sechseck 12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3" name="Sechseck 12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3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70" name="Sechseck 12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1" name="Sechseck 12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2" name="Sechseck 12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3" name="Sechseck 12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4" name="Sechseck 12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5" name="Sechseck 12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6" name="Sechseck 12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4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63" name="Sechseck 12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4" name="Sechseck 12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5" name="Sechseck 12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6" name="Sechseck 12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7" name="Sechseck 12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8" name="Sechseck 12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9" name="Sechseck 12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5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56" name="Sechseck 12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7" name="Sechseck 12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8" name="Sechseck 12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9" name="Sechseck 12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0" name="Sechseck 12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1" name="Sechseck 12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2" name="Sechseck 12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aphicFrame>
        <p:nvGraphicFramePr>
          <p:cNvPr id="1305" name="Tabelle 1304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1 078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08" name="Textfeld 1307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The </a:t>
            </a:r>
            <a:r>
              <a:rPr lang="de-DE" dirty="0" err="1" smtClean="0"/>
              <a:t>illustration</a:t>
            </a:r>
            <a:r>
              <a:rPr lang="de-DE" dirty="0" smtClean="0"/>
              <a:t> </a:t>
            </a:r>
            <a:r>
              <a:rPr lang="de-DE" dirty="0" err="1" smtClean="0"/>
              <a:t>ends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an </a:t>
            </a:r>
            <a:r>
              <a:rPr lang="de-DE" dirty="0" err="1" smtClean="0"/>
              <a:t>area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ca. 50 x 30 m, </a:t>
            </a:r>
            <a:r>
              <a:rPr lang="de-DE" dirty="0" err="1" smtClean="0"/>
              <a:t>about</a:t>
            </a:r>
            <a:r>
              <a:rPr lang="de-DE" dirty="0" smtClean="0"/>
              <a:t> 0.5 ‰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total </a:t>
            </a:r>
            <a:r>
              <a:rPr lang="de-DE" dirty="0" err="1" smtClean="0"/>
              <a:t>area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cylinder‘s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1306" name="Textfeld 1305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6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4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60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8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69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9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20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2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3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4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6" name="Gruppieren 176"/>
          <p:cNvGrpSpPr>
            <a:grpSpLocks noChangeAspect="1"/>
          </p:cNvGrpSpPr>
          <p:nvPr/>
        </p:nvGrpSpPr>
        <p:grpSpPr>
          <a:xfrm>
            <a:off x="3001941" y="1712889"/>
            <a:ext cx="1555819" cy="1453847"/>
            <a:chOff x="701622" y="-406440"/>
            <a:chExt cx="7779096" cy="7269237"/>
          </a:xfrm>
        </p:grpSpPr>
        <p:grpSp>
          <p:nvGrpSpPr>
            <p:cNvPr id="127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2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7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21" name="Sechseck 2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Sechseck 2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Sechseck 2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Sechseck 2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Sechseck 2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Sechseck 2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Sechseck 2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14" name="Sechseck 2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Sechseck 2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Sechseck 2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Sechseck 2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Sechseck 2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Sechseck 2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Sechseck 2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7" name="Sechseck 20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Sechseck 20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Sechseck 20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Sechseck 20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Sechseck 21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Sechseck 21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Sechseck 21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0" name="Sechseck 19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Sechseck 20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Sechseck 20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Sechseck 20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Sechseck 20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Sechseck 20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Sechseck 20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93" name="Sechseck 19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Sechseck 19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Sechseck 19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Sechseck 19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Sechseck 19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Sechseck 19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Sechseck 19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86" name="Sechseck 18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Sechseck 18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Sechseck 18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Sechseck 18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Sechseck 18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Sechseck 19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Sechseck 19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84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18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3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42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24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9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7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8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9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00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301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35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5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358" name="Gruppieren 408"/>
          <p:cNvGrpSpPr>
            <a:grpSpLocks noChangeAspect="1"/>
          </p:cNvGrpSpPr>
          <p:nvPr/>
        </p:nvGrpSpPr>
        <p:grpSpPr>
          <a:xfrm>
            <a:off x="1665200" y="1895454"/>
            <a:ext cx="1555819" cy="1453847"/>
            <a:chOff x="701622" y="-406440"/>
            <a:chExt cx="7779096" cy="7269237"/>
          </a:xfrm>
        </p:grpSpPr>
        <p:grpSp>
          <p:nvGrpSpPr>
            <p:cNvPr id="35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5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2" name="Sechseck 4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Sechseck 4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Sechseck 4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Sechseck 4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Sechseck 4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Sechseck 4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Sechseck 4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45" name="Sechseck 4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Sechseck 4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Sechseck 4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Sechseck 4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9" name="Sechseck 4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Sechseck 4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1" name="Sechseck 4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8" name="Sechseck 4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Sechseck 4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Sechseck 4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Sechseck 4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Sechseck 4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3" name="Sechseck 4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Sechseck 4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1" name="Sechseck 4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2" name="Sechseck 4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3" name="Sechseck 4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" name="Sechseck 4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5" name="Sechseck 4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6" name="Sechseck 4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" name="Sechseck 4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24" name="Sechseck 42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Sechseck 42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Sechseck 42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7" name="Sechseck 42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Sechseck 42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Sechseck 42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Sechseck 42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17" name="Sechseck 4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Sechseck 4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9" name="Sechseck 4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Sechseck 4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Sechseck 4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Sechseck 4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Sechseck 4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15" name="Gruppieren 465"/>
          <p:cNvGrpSpPr>
            <a:grpSpLocks noChangeAspect="1"/>
          </p:cNvGrpSpPr>
          <p:nvPr/>
        </p:nvGrpSpPr>
        <p:grpSpPr>
          <a:xfrm>
            <a:off x="1154018" y="3063870"/>
            <a:ext cx="1555819" cy="1453847"/>
            <a:chOff x="701622" y="-406440"/>
            <a:chExt cx="7779096" cy="7269237"/>
          </a:xfrm>
        </p:grpSpPr>
        <p:grpSp>
          <p:nvGrpSpPr>
            <p:cNvPr id="41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1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6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9" name="Sechseck 5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0" name="Sechseck 5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1" name="Sechseck 5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2" name="Sechseck 5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3" name="Sechseck 5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4" name="Sechseck 5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5" name="Sechseck 5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2" name="Sechseck 5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3" name="Sechseck 5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4" name="Sechseck 5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5" name="Sechseck 5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6" name="Sechseck 5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7" name="Sechseck 5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8" name="Sechseck 5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95" name="Sechseck 4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6" name="Sechseck 4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7" name="Sechseck 4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8" name="Sechseck 4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9" name="Sechseck 4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0" name="Sechseck 4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Sechseck 5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8" name="Sechseck 4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9" name="Sechseck 4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Sechseck 4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Sechseck 4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2" name="Sechseck 4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3" name="Sechseck 4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4" name="Sechseck 4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1" name="Sechseck 48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2" name="Sechseck 48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3" name="Sechseck 48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4" name="Sechseck 48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" name="Sechseck 48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" name="Sechseck 48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7" name="Sechseck 48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74" name="Sechseck 47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Sechseck 47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6" name="Sechseck 47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7" name="Sechseck 47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8" name="Sechseck 47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9" name="Sechseck 47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0" name="Sechseck 47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72" name="Gruppieren 522"/>
          <p:cNvGrpSpPr>
            <a:grpSpLocks noChangeAspect="1"/>
          </p:cNvGrpSpPr>
          <p:nvPr/>
        </p:nvGrpSpPr>
        <p:grpSpPr>
          <a:xfrm>
            <a:off x="1993817" y="4049721"/>
            <a:ext cx="1555819" cy="1453847"/>
            <a:chOff x="701622" y="-406440"/>
            <a:chExt cx="7779096" cy="7269237"/>
          </a:xfrm>
        </p:grpSpPr>
        <p:grpSp>
          <p:nvGrpSpPr>
            <p:cNvPr id="47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73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4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5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6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7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8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9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66" name="Sechseck 5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7" name="Sechseck 5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8" name="Sechseck 5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9" name="Sechseck 5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0" name="Sechseck 5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1" name="Sechseck 5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2" name="Sechseck 5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4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9" name="Sechseck 5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0" name="Sechseck 5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1" name="Sechseck 5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2" name="Sechseck 5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3" name="Sechseck 5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4" name="Sechseck 5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5" name="Sechseck 5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5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2" name="Sechseck 5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3" name="Sechseck 5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4" name="Sechseck 5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5" name="Sechseck 5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6" name="Sechseck 5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7" name="Sechseck 5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8" name="Sechseck 5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6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45" name="Sechseck 5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6" name="Sechseck 5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7" name="Sechseck 5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8" name="Sechseck 5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9" name="Sechseck 5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0" name="Sechseck 5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1" name="Sechseck 5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7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8" name="Sechseck 5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9" name="Sechseck 5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0" name="Sechseck 5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1" name="Sechseck 5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" name="Sechseck 5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" name="Sechseck 5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" name="Sechseck 5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8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1" name="Sechseck 5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2" name="Sechseck 5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Sechseck 5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4" name="Sechseck 5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5" name="Sechseck 5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6" name="Sechseck 5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7" name="Sechseck 5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9" name="Gruppieren 579"/>
          <p:cNvGrpSpPr>
            <a:grpSpLocks noChangeAspect="1"/>
          </p:cNvGrpSpPr>
          <p:nvPr/>
        </p:nvGrpSpPr>
        <p:grpSpPr>
          <a:xfrm>
            <a:off x="2833616" y="5042245"/>
            <a:ext cx="1555819" cy="1453847"/>
            <a:chOff x="701622" y="-406440"/>
            <a:chExt cx="7779096" cy="7269237"/>
          </a:xfrm>
        </p:grpSpPr>
        <p:grpSp>
          <p:nvGrpSpPr>
            <p:cNvPr id="530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3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0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23" name="Sechseck 6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4" name="Sechseck 6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5" name="Sechseck 6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6" name="Sechseck 6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7" name="Sechseck 6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8" name="Sechseck 6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9" name="Sechseck 6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1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16" name="Sechseck 6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7" name="Sechseck 6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8" name="Sechseck 6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9" name="Sechseck 6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0" name="Sechseck 6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1" name="Sechseck 6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2" name="Sechseck 6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2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9" name="Sechseck 6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0" name="Sechseck 6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1" name="Sechseck 6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2" name="Sechseck 6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3" name="Sechseck 6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4" name="Sechseck 6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5" name="Sechseck 6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3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2" name="Sechseck 6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3" name="Sechseck 6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4" name="Sechseck 6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5" name="Sechseck 6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6" name="Sechseck 6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7" name="Sechseck 6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8" name="Sechseck 6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4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95" name="Sechseck 5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6" name="Sechseck 5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7" name="Sechseck 5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8" name="Sechseck 5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9" name="Sechseck 5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0" name="Sechseck 5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1" name="Sechseck 6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5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88" name="Sechseck 5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9" name="Sechseck 5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0" name="Sechseck 5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1" name="Sechseck 5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2" name="Sechseck 5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3" name="Sechseck 5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4" name="Sechseck 5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6" name="Gruppieren 636"/>
          <p:cNvGrpSpPr>
            <a:grpSpLocks noChangeAspect="1"/>
          </p:cNvGrpSpPr>
          <p:nvPr/>
        </p:nvGrpSpPr>
        <p:grpSpPr>
          <a:xfrm>
            <a:off x="4184597" y="4853007"/>
            <a:ext cx="1555819" cy="1453847"/>
            <a:chOff x="701622" y="-406440"/>
            <a:chExt cx="7779096" cy="7269237"/>
          </a:xfrm>
        </p:grpSpPr>
        <p:grpSp>
          <p:nvGrpSpPr>
            <p:cNvPr id="587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8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80" name="Sechseck 67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1" name="Sechseck 68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2" name="Sechseck 68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3" name="Sechseck 68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Sechseck 68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Sechseck 68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6" name="Sechseck 68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8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73" name="Sechseck 67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Sechseck 67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Sechseck 67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6" name="Sechseck 67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7" name="Sechseck 67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8" name="Sechseck 67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9" name="Sechseck 67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66" name="Sechseck 6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7" name="Sechseck 6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8" name="Sechseck 6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9" name="Sechseck 6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0" name="Sechseck 6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1" name="Sechseck 6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2" name="Sechseck 6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0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9" name="Sechseck 6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0" name="Sechseck 6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1" name="Sechseck 6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2" name="Sechseck 6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3" name="Sechseck 6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4" name="Sechseck 6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5" name="Sechseck 6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1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2" name="Sechseck 6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3" name="Sechseck 6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4" name="Sechseck 6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5" name="Sechseck 6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6" name="Sechseck 6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7" name="Sechseck 6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8" name="Sechseck 6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2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45" name="Sechseck 6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6" name="Sechseck 6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7" name="Sechseck 6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8" name="Sechseck 6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9" name="Sechseck 6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0" name="Sechseck 6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1" name="Sechseck 6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43" name="Gruppieren 693"/>
          <p:cNvGrpSpPr>
            <a:grpSpLocks noChangeAspect="1"/>
          </p:cNvGrpSpPr>
          <p:nvPr/>
        </p:nvGrpSpPr>
        <p:grpSpPr>
          <a:xfrm>
            <a:off x="5535578" y="4677115"/>
            <a:ext cx="1555819" cy="1453847"/>
            <a:chOff x="701622" y="-406440"/>
            <a:chExt cx="7779096" cy="7269237"/>
          </a:xfrm>
        </p:grpSpPr>
        <p:grpSp>
          <p:nvGrpSpPr>
            <p:cNvPr id="644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7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4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7" name="Sechseck 7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8" name="Sechseck 7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9" name="Sechseck 7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0" name="Sechseck 7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1" name="Sechseck 7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2" name="Sechseck 7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3" name="Sechseck 7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0" name="Sechseck 72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1" name="Sechseck 73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2" name="Sechseck 73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3" name="Sechseck 73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4" name="Sechseck 73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5" name="Sechseck 73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6" name="Sechseck 73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23" name="Sechseck 7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4" name="Sechseck 7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5" name="Sechseck 7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6" name="Sechseck 7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7" name="Sechseck 7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8" name="Sechseck 7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9" name="Sechseck 7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16" name="Sechseck 7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7" name="Sechseck 7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8" name="Sechseck 7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9" name="Sechseck 7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0" name="Sechseck 7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1" name="Sechseck 7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2" name="Sechseck 7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8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9" name="Sechseck 7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0" name="Sechseck 7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1" name="Sechseck 7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2" name="Sechseck 7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3" name="Sechseck 7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4" name="Sechseck 7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5" name="Sechseck 7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2" name="Sechseck 7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3" name="Sechseck 7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4" name="Sechseck 7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5" name="Sechseck 7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6" name="Sechseck 7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7" name="Sechseck 7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8" name="Sechseck 7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0" name="Gruppieren 767"/>
          <p:cNvGrpSpPr>
            <a:grpSpLocks noChangeAspect="1"/>
          </p:cNvGrpSpPr>
          <p:nvPr/>
        </p:nvGrpSpPr>
        <p:grpSpPr>
          <a:xfrm>
            <a:off x="6032520" y="3502026"/>
            <a:ext cx="1555819" cy="1453847"/>
            <a:chOff x="701622" y="-406440"/>
            <a:chExt cx="7779096" cy="7269237"/>
          </a:xfrm>
        </p:grpSpPr>
        <p:grpSp>
          <p:nvGrpSpPr>
            <p:cNvPr id="701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1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1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11" name="Sechseck 8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2" name="Sechseck 8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3" name="Sechseck 8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4" name="Sechseck 8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5" name="Sechseck 8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6" name="Sechseck 8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7" name="Sechseck 8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2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04" name="Sechseck 8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5" name="Sechseck 8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6" name="Sechseck 8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7" name="Sechseck 8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8" name="Sechseck 8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9" name="Sechseck 8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0" name="Sechseck 8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3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7" name="Sechseck 79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8" name="Sechseck 79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9" name="Sechseck 79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0" name="Sechseck 79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1" name="Sechseck 80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2" name="Sechseck 80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3" name="Sechseck 80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4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0" name="Sechseck 78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1" name="Sechseck 79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2" name="Sechseck 79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3" name="Sechseck 79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4" name="Sechseck 79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5" name="Sechseck 79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6" name="Sechseck 79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5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83" name="Sechseck 78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4" name="Sechseck 78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5" name="Sechseck 78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6" name="Sechseck 78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7" name="Sechseck 78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8" name="Sechseck 78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9" name="Sechseck 78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6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76" name="Sechseck 77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7" name="Sechseck 77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8" name="Sechseck 77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9" name="Sechseck 77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0" name="Sechseck 77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1" name="Sechseck 78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2" name="Sechseck 78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57" name="Gruppieren 831"/>
          <p:cNvGrpSpPr>
            <a:grpSpLocks noChangeAspect="1"/>
          </p:cNvGrpSpPr>
          <p:nvPr/>
        </p:nvGrpSpPr>
        <p:grpSpPr>
          <a:xfrm>
            <a:off x="6543702" y="2333610"/>
            <a:ext cx="1555819" cy="1453847"/>
            <a:chOff x="701622" y="-406440"/>
            <a:chExt cx="7779096" cy="7269237"/>
          </a:xfrm>
        </p:grpSpPr>
        <p:grpSp>
          <p:nvGrpSpPr>
            <p:cNvPr id="758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75" name="Sechseck 8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6" name="Sechseck 8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7" name="Sechseck 8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8" name="Sechseck 8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9" name="Sechseck 8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0" name="Sechseck 8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1" name="Sechseck 8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8" name="Sechseck 8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9" name="Sechseck 8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0" name="Sechseck 8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1" name="Sechseck 8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2" name="Sechseck 8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3" name="Sechseck 8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4" name="Sechseck 8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1" name="Sechseck 86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2" name="Sechseck 86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3" name="Sechseck 86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4" name="Sechseck 86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5" name="Sechseck 86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6" name="Sechseck 86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7" name="Sechseck 86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54" name="Sechseck 85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5" name="Sechseck 85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6" name="Sechseck 85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7" name="Sechseck 85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8" name="Sechseck 85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9" name="Sechseck 85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0" name="Sechseck 85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7" name="Sechseck 84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8" name="Sechseck 84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9" name="Sechseck 84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0" name="Sechseck 84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1" name="Sechseck 85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2" name="Sechseck 85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3" name="Sechseck 85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0" name="Sechseck 83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1" name="Sechseck 84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2" name="Sechseck 84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3" name="Sechseck 84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4" name="Sechseck 84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5" name="Sechseck 84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6" name="Sechseck 84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65" name="Gruppieren 895"/>
          <p:cNvGrpSpPr>
            <a:grpSpLocks noChangeAspect="1"/>
          </p:cNvGrpSpPr>
          <p:nvPr/>
        </p:nvGrpSpPr>
        <p:grpSpPr>
          <a:xfrm>
            <a:off x="5703903" y="1347759"/>
            <a:ext cx="1555819" cy="1453847"/>
            <a:chOff x="701622" y="-406440"/>
            <a:chExt cx="7779096" cy="7269237"/>
          </a:xfrm>
        </p:grpSpPr>
        <p:grpSp>
          <p:nvGrpSpPr>
            <p:cNvPr id="76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94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9" name="Sechseck 9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0" name="Sechseck 9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1" name="Sechseck 9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2" name="Sechseck 9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3" name="Sechseck 9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4" name="Sechseck 9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5" name="Sechseck 9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8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2" name="Sechseck 9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3" name="Sechseck 9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4" name="Sechseck 9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5" name="Sechseck 9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6" name="Sechseck 9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7" name="Sechseck 9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8" name="Sechseck 9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25" name="Sechseck 9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6" name="Sechseck 9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7" name="Sechseck 9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8" name="Sechseck 9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9" name="Sechseck 9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0" name="Sechseck 9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1" name="Sechseck 9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0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8" name="Sechseck 91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9" name="Sechseck 91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0" name="Sechseck 91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1" name="Sechseck 92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2" name="Sechseck 92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3" name="Sechseck 92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4" name="Sechseck 92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1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1" name="Sechseck 9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2" name="Sechseck 9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3" name="Sechseck 9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4" name="Sechseck 9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5" name="Sechseck 9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6" name="Sechseck 9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7" name="Sechseck 9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2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04" name="Sechseck 9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5" name="Sechseck 9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6" name="Sechseck 9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7" name="Sechseck 9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8" name="Sechseck 9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9" name="Sechseck 9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0" name="Sechseck 9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73" name="Gruppieren 959"/>
          <p:cNvGrpSpPr>
            <a:grpSpLocks noChangeAspect="1"/>
          </p:cNvGrpSpPr>
          <p:nvPr/>
        </p:nvGrpSpPr>
        <p:grpSpPr>
          <a:xfrm>
            <a:off x="4864104" y="361908"/>
            <a:ext cx="1555819" cy="1453847"/>
            <a:chOff x="701622" y="-406440"/>
            <a:chExt cx="7779096" cy="7269237"/>
          </a:xfrm>
        </p:grpSpPr>
        <p:grpSp>
          <p:nvGrpSpPr>
            <p:cNvPr id="774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1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5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03" name="Sechseck 10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4" name="Sechseck 10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5" name="Sechseck 10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6" name="Sechseck 10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7" name="Sechseck 10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8" name="Sechseck 10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9" name="Sechseck 10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96" name="Sechseck 9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7" name="Sechseck 9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8" name="Sechseck 9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9" name="Sechseck 9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0" name="Sechseck 9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1" name="Sechseck 10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2" name="Sechseck 10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9" name="Sechseck 9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0" name="Sechseck 9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1" name="Sechseck 9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2" name="Sechseck 9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3" name="Sechseck 9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4" name="Sechseck 9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5" name="Sechseck 9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2" name="Sechseck 9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3" name="Sechseck 9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4" name="Sechseck 9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5" name="Sechseck 9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6" name="Sechseck 9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7" name="Sechseck 9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8" name="Sechseck 9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8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75" name="Sechseck 9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6" name="Sechseck 9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7" name="Sechseck 9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8" name="Sechseck 9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9" name="Sechseck 9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0" name="Sechseck 9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1" name="Sechseck 9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68" name="Sechseck 9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9" name="Sechseck 9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0" name="Sechseck 9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1" name="Sechseck 9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2" name="Sechseck 9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3" name="Sechseck 9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4" name="Sechseck 9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30" name="Gruppieren 1016"/>
          <p:cNvGrpSpPr>
            <a:grpSpLocks noChangeAspect="1"/>
          </p:cNvGrpSpPr>
          <p:nvPr/>
        </p:nvGrpSpPr>
        <p:grpSpPr>
          <a:xfrm>
            <a:off x="3513123" y="551146"/>
            <a:ext cx="1555819" cy="1453847"/>
            <a:chOff x="701622" y="-406440"/>
            <a:chExt cx="7779096" cy="7269237"/>
          </a:xfrm>
        </p:grpSpPr>
        <p:grpSp>
          <p:nvGrpSpPr>
            <p:cNvPr id="831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6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2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60" name="Sechseck 105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1" name="Sechseck 106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2" name="Sechseck 106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3" name="Sechseck 106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4" name="Sechseck 106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5" name="Sechseck 106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6" name="Sechseck 106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3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53" name="Sechseck 10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4" name="Sechseck 10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5" name="Sechseck 10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6" name="Sechseck 10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7" name="Sechseck 10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8" name="Sechseck 10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9" name="Sechseck 10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4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46" name="Sechseck 104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7" name="Sechseck 104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8" name="Sechseck 104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9" name="Sechseck 104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0" name="Sechseck 104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1" name="Sechseck 105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2" name="Sechseck 105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5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9" name="Sechseck 10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0" name="Sechseck 10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1" name="Sechseck 10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2" name="Sechseck 10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3" name="Sechseck 10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4" name="Sechseck 10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5" name="Sechseck 10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6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2" name="Sechseck 10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3" name="Sechseck 10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4" name="Sechseck 10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5" name="Sechseck 10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6" name="Sechseck 10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7" name="Sechseck 10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8" name="Sechseck 10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7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25" name="Sechseck 10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6" name="Sechseck 10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7" name="Sechseck 10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8" name="Sechseck 10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9" name="Sechseck 10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0" name="Sechseck 10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1" name="Sechseck 10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38" name="Gruppieren 1073"/>
          <p:cNvGrpSpPr>
            <a:grpSpLocks noChangeAspect="1"/>
          </p:cNvGrpSpPr>
          <p:nvPr/>
        </p:nvGrpSpPr>
        <p:grpSpPr>
          <a:xfrm>
            <a:off x="2176382" y="727038"/>
            <a:ext cx="1555819" cy="1453847"/>
            <a:chOff x="701622" y="-406440"/>
            <a:chExt cx="7779096" cy="7269237"/>
          </a:xfrm>
        </p:grpSpPr>
        <p:grpSp>
          <p:nvGrpSpPr>
            <p:cNvPr id="83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12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8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17" name="Sechseck 11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8" name="Sechseck 11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9" name="Sechseck 11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0" name="Sechseck 11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1" name="Sechseck 11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2" name="Sechseck 11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3" name="Sechseck 11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10" name="Sechseck 110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1" name="Sechseck 111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2" name="Sechseck 111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3" name="Sechseck 111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4" name="Sechseck 111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5" name="Sechseck 111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6" name="Sechseck 111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03" name="Sechseck 11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4" name="Sechseck 11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5" name="Sechseck 11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6" name="Sechseck 11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7" name="Sechseck 11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8" name="Sechseck 11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9" name="Sechseck 11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96" name="Sechseck 10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7" name="Sechseck 10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8" name="Sechseck 10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9" name="Sechseck 10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0" name="Sechseck 10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1" name="Sechseck 11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2" name="Sechseck 11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89" name="Sechseck 10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0" name="Sechseck 10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1" name="Sechseck 10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2" name="Sechseck 10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3" name="Sechseck 10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4" name="Sechseck 10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5" name="Sechseck 10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82" name="Sechseck 10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3" name="Sechseck 10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4" name="Sechseck 10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5" name="Sechseck 10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6" name="Sechseck 10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7" name="Sechseck 10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8" name="Sechseck 10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5" name="Gruppieren 1130"/>
          <p:cNvGrpSpPr>
            <a:grpSpLocks noChangeAspect="1"/>
          </p:cNvGrpSpPr>
          <p:nvPr/>
        </p:nvGrpSpPr>
        <p:grpSpPr>
          <a:xfrm>
            <a:off x="314219" y="2084692"/>
            <a:ext cx="1555819" cy="1453847"/>
            <a:chOff x="701622" y="-406440"/>
            <a:chExt cx="7779096" cy="7269237"/>
          </a:xfrm>
        </p:grpSpPr>
        <p:grpSp>
          <p:nvGrpSpPr>
            <p:cNvPr id="896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9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75" name="Sechseck 117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6" name="Sechseck 117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7" name="Sechseck 117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8" name="Sechseck 117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9" name="Sechseck 117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0" name="Sechseck 117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1" name="Sechseck 118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68" name="Sechseck 116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9" name="Sechseck 116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0" name="Sechseck 116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1" name="Sechseck 117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2" name="Sechseck 117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3" name="Sechseck 117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4" name="Sechseck 117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0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61" name="Sechseck 116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2" name="Sechseck 116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3" name="Sechseck 116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4" name="Sechseck 116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5" name="Sechseck 116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6" name="Sechseck 116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7" name="Sechseck 116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0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54" name="Sechseck 115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5" name="Sechseck 115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6" name="Sechseck 115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7" name="Sechseck 115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8" name="Sechseck 115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9" name="Sechseck 115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0" name="Sechseck 115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0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47" name="Sechseck 114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8" name="Sechseck 114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9" name="Sechseck 114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0" name="Sechseck 114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1" name="Sechseck 115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2" name="Sechseck 115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3" name="Sechseck 115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0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40" name="Sechseck 113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1" name="Sechseck 114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2" name="Sechseck 114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3" name="Sechseck 114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4" name="Sechseck 114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5" name="Sechseck 114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6" name="Sechseck 114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953" name="Gruppieren 1188"/>
          <p:cNvGrpSpPr>
            <a:grpSpLocks noChangeAspect="1"/>
          </p:cNvGrpSpPr>
          <p:nvPr/>
        </p:nvGrpSpPr>
        <p:grpSpPr>
          <a:xfrm>
            <a:off x="811161" y="909603"/>
            <a:ext cx="1555819" cy="1453847"/>
            <a:chOff x="701622" y="-406440"/>
            <a:chExt cx="7779096" cy="7269237"/>
          </a:xfrm>
        </p:grpSpPr>
        <p:grpSp>
          <p:nvGrpSpPr>
            <p:cNvPr id="95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24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5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95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33" name="Sechseck 123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4" name="Sechseck 123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5" name="Sechseck 123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6" name="Sechseck 123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7" name="Sechseck 123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8" name="Sechseck 123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9" name="Sechseck 123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5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26" name="Sechseck 122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7" name="Sechseck 122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8" name="Sechseck 122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9" name="Sechseck 122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0" name="Sechseck 122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1" name="Sechseck 123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2" name="Sechseck 123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5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19" name="Sechseck 121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0" name="Sechseck 121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1" name="Sechseck 122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2" name="Sechseck 122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3" name="Sechseck 122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4" name="Sechseck 122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5" name="Sechseck 122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5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12" name="Sechseck 121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3" name="Sechseck 121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4" name="Sechseck 121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5" name="Sechseck 121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6" name="Sechseck 121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7" name="Sechseck 121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8" name="Sechseck 121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6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05" name="Sechseck 12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6" name="Sechseck 12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7" name="Sechseck 12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8" name="Sechseck 12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9" name="Sechseck 12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0" name="Sechseck 12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1" name="Sechseck 12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6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98" name="Sechseck 11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9" name="Sechseck 11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0" name="Sechseck 11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1" name="Sechseck 12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2" name="Sechseck 12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3" name="Sechseck 12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4" name="Sechseck 12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962" name="Gruppieren 1246"/>
          <p:cNvGrpSpPr>
            <a:grpSpLocks noChangeAspect="1"/>
          </p:cNvGrpSpPr>
          <p:nvPr/>
        </p:nvGrpSpPr>
        <p:grpSpPr>
          <a:xfrm>
            <a:off x="628596" y="4232286"/>
            <a:ext cx="1555819" cy="1453847"/>
            <a:chOff x="701622" y="-406440"/>
            <a:chExt cx="7779096" cy="7269237"/>
          </a:xfrm>
        </p:grpSpPr>
        <p:grpSp>
          <p:nvGrpSpPr>
            <p:cNvPr id="96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29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6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96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91" name="Sechseck 12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2" name="Sechseck 12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3" name="Sechseck 12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4" name="Sechseck 12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5" name="Sechseck 12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6" name="Sechseck 12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7" name="Sechseck 12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6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4" name="Sechseck 12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5" name="Sechseck 12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6" name="Sechseck 12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7" name="Sechseck 12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8" name="Sechseck 12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9" name="Sechseck 12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0" name="Sechseck 12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6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77" name="Sechseck 12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8" name="Sechseck 12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9" name="Sechseck 12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0" name="Sechseck 12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1" name="Sechseck 12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2" name="Sechseck 12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3" name="Sechseck 12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17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70" name="Sechseck 12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1" name="Sechseck 12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2" name="Sechseck 12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3" name="Sechseck 12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4" name="Sechseck 12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5" name="Sechseck 12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6" name="Sechseck 12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18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63" name="Sechseck 12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4" name="Sechseck 12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5" name="Sechseck 12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6" name="Sechseck 12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7" name="Sechseck 12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8" name="Sechseck 12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9" name="Sechseck 12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19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56" name="Sechseck 12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7" name="Sechseck 12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8" name="Sechseck 12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9" name="Sechseck 12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0" name="Sechseck 12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1" name="Sechseck 12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2" name="Sechseck 12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305" name="Gruppieren 1304"/>
          <p:cNvGrpSpPr>
            <a:grpSpLocks noChangeAspect="1"/>
          </p:cNvGrpSpPr>
          <p:nvPr/>
        </p:nvGrpSpPr>
        <p:grpSpPr>
          <a:xfrm>
            <a:off x="-211203" y="3253108"/>
            <a:ext cx="1555819" cy="1453847"/>
            <a:chOff x="701622" y="-406440"/>
            <a:chExt cx="7779096" cy="7269237"/>
          </a:xfrm>
        </p:grpSpPr>
        <p:grpSp>
          <p:nvGrpSpPr>
            <p:cNvPr id="1306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5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0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30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49" name="Sechseck 13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0" name="Sechseck 13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1" name="Sechseck 13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2" name="Sechseck 13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3" name="Sechseck 13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4" name="Sechseck 13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5" name="Sechseck 13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0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42" name="Sechseck 13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3" name="Sechseck 13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4" name="Sechseck 13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5" name="Sechseck 13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6" name="Sechseck 13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7" name="Sechseck 13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8" name="Sechseck 13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35" name="Sechseck 13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6" name="Sechseck 13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7" name="Sechseck 13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8" name="Sechseck 13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9" name="Sechseck 13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0" name="Sechseck 13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1" name="Sechseck 13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28" name="Sechseck 13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9" name="Sechseck 13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0" name="Sechseck 13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1" name="Sechseck 13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2" name="Sechseck 13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3" name="Sechseck 13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4" name="Sechseck 13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21" name="Sechseck 13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2" name="Sechseck 13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3" name="Sechseck 13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4" name="Sechseck 13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5" name="Sechseck 13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6" name="Sechseck 13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7" name="Sechseck 13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14" name="Sechseck 13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5" name="Sechseck 13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6" name="Sechseck 13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7" name="Sechseck 13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8" name="Sechseck 13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9" name="Sechseck 13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0" name="Sechseck 13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aphicFrame>
        <p:nvGraphicFramePr>
          <p:cNvPr id="1363" name="Tabelle 1362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1 127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66" name="Textfeld 1365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The </a:t>
            </a:r>
            <a:r>
              <a:rPr lang="de-DE" dirty="0" err="1" smtClean="0"/>
              <a:t>illustration</a:t>
            </a:r>
            <a:r>
              <a:rPr lang="de-DE" dirty="0" smtClean="0"/>
              <a:t> </a:t>
            </a:r>
            <a:r>
              <a:rPr lang="de-DE" dirty="0" err="1" smtClean="0"/>
              <a:t>ends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an </a:t>
            </a:r>
            <a:r>
              <a:rPr lang="de-DE" dirty="0" err="1" smtClean="0"/>
              <a:t>area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ca. 50 x 30 m, </a:t>
            </a:r>
            <a:r>
              <a:rPr lang="de-DE" dirty="0" err="1" smtClean="0"/>
              <a:t>about</a:t>
            </a:r>
            <a:r>
              <a:rPr lang="de-DE" dirty="0" smtClean="0"/>
              <a:t> 0.5 ‰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total </a:t>
            </a:r>
            <a:r>
              <a:rPr lang="de-DE" dirty="0" err="1" smtClean="0"/>
              <a:t>area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cylinder‘s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1364" name="Textfeld 1363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2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3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363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136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6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36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6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6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6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7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7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372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137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7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37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2" name="Gruppieren 176"/>
          <p:cNvGrpSpPr>
            <a:grpSpLocks noChangeAspect="1"/>
          </p:cNvGrpSpPr>
          <p:nvPr/>
        </p:nvGrpSpPr>
        <p:grpSpPr>
          <a:xfrm>
            <a:off x="3001941" y="1712889"/>
            <a:ext cx="1555819" cy="1453847"/>
            <a:chOff x="701622" y="-406440"/>
            <a:chExt cx="7779096" cy="7269237"/>
          </a:xfrm>
        </p:grpSpPr>
        <p:grpSp>
          <p:nvGrpSpPr>
            <p:cNvPr id="6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2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21" name="Sechseck 2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Sechseck 2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Sechseck 2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Sechseck 2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Sechseck 2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Sechseck 2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Sechseck 2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14" name="Sechseck 2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Sechseck 2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Sechseck 2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Sechseck 2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Sechseck 2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Sechseck 2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Sechseck 2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7" name="Sechseck 20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Sechseck 20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Sechseck 20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Sechseck 20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Sechseck 21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Sechseck 21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Sechseck 21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8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0" name="Sechseck 19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Sechseck 20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Sechseck 20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Sechseck 20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Sechseck 20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Sechseck 20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Sechseck 20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9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93" name="Sechseck 19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Sechseck 19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Sechseck 19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Sechseck 19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Sechseck 19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Sechseck 19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Sechseck 19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9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86" name="Sechseck 18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Sechseck 18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Sechseck 18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Sechseck 18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Sechseck 18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Sechseck 19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Sechseck 19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0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121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2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23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4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5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6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7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78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179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0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81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2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3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4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5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5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36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237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8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239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0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1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2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3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294" name="Gruppieren 408"/>
          <p:cNvGrpSpPr>
            <a:grpSpLocks noChangeAspect="1"/>
          </p:cNvGrpSpPr>
          <p:nvPr/>
        </p:nvGrpSpPr>
        <p:grpSpPr>
          <a:xfrm>
            <a:off x="1665200" y="1895454"/>
            <a:ext cx="1555819" cy="1453847"/>
            <a:chOff x="701622" y="-406440"/>
            <a:chExt cx="7779096" cy="7269237"/>
          </a:xfrm>
        </p:grpSpPr>
        <p:grpSp>
          <p:nvGrpSpPr>
            <p:cNvPr id="295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5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6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2" name="Sechseck 4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Sechseck 4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Sechseck 4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Sechseck 4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Sechseck 4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Sechseck 4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Sechseck 4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45" name="Sechseck 4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Sechseck 4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Sechseck 4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Sechseck 4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9" name="Sechseck 4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Sechseck 4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1" name="Sechseck 4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8" name="Sechseck 4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Sechseck 4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Sechseck 4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Sechseck 4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Sechseck 4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3" name="Sechseck 4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Sechseck 4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1" name="Sechseck 4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2" name="Sechseck 4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3" name="Sechseck 4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" name="Sechseck 4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5" name="Sechseck 4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6" name="Sechseck 4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" name="Sechseck 4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24" name="Sechseck 42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Sechseck 42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Sechseck 42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7" name="Sechseck 42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Sechseck 42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Sechseck 42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Sechseck 42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17" name="Sechseck 4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Sechseck 4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9" name="Sechseck 4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Sechseck 4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Sechseck 4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Sechseck 4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Sechseck 4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51" name="Gruppieren 465"/>
          <p:cNvGrpSpPr>
            <a:grpSpLocks noChangeAspect="1"/>
          </p:cNvGrpSpPr>
          <p:nvPr/>
        </p:nvGrpSpPr>
        <p:grpSpPr>
          <a:xfrm>
            <a:off x="1154018" y="3063870"/>
            <a:ext cx="1555819" cy="1453847"/>
            <a:chOff x="701622" y="-406440"/>
            <a:chExt cx="7779096" cy="7269237"/>
          </a:xfrm>
        </p:grpSpPr>
        <p:grpSp>
          <p:nvGrpSpPr>
            <p:cNvPr id="352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1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9" name="Sechseck 5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0" name="Sechseck 5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1" name="Sechseck 5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2" name="Sechseck 5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3" name="Sechseck 5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4" name="Sechseck 5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5" name="Sechseck 5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4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2" name="Sechseck 5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3" name="Sechseck 5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4" name="Sechseck 5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5" name="Sechseck 5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6" name="Sechseck 5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7" name="Sechseck 5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8" name="Sechseck 5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5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95" name="Sechseck 4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6" name="Sechseck 4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7" name="Sechseck 4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8" name="Sechseck 4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9" name="Sechseck 4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0" name="Sechseck 4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Sechseck 5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6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8" name="Sechseck 4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9" name="Sechseck 4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Sechseck 4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Sechseck 4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2" name="Sechseck 4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3" name="Sechseck 4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4" name="Sechseck 4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7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1" name="Sechseck 48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2" name="Sechseck 48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3" name="Sechseck 48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4" name="Sechseck 48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" name="Sechseck 48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" name="Sechseck 48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7" name="Sechseck 48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8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74" name="Sechseck 47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Sechseck 47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6" name="Sechseck 47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7" name="Sechseck 47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8" name="Sechseck 47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9" name="Sechseck 47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0" name="Sechseck 47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59" name="Gruppieren 522"/>
          <p:cNvGrpSpPr>
            <a:grpSpLocks noChangeAspect="1"/>
          </p:cNvGrpSpPr>
          <p:nvPr/>
        </p:nvGrpSpPr>
        <p:grpSpPr>
          <a:xfrm>
            <a:off x="1993817" y="4049721"/>
            <a:ext cx="1555819" cy="1453847"/>
            <a:chOff x="701622" y="-406440"/>
            <a:chExt cx="7779096" cy="7269237"/>
          </a:xfrm>
        </p:grpSpPr>
        <p:grpSp>
          <p:nvGrpSpPr>
            <p:cNvPr id="40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73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4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5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6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7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8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9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0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66" name="Sechseck 5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7" name="Sechseck 5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8" name="Sechseck 5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9" name="Sechseck 5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0" name="Sechseck 5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1" name="Sechseck 5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2" name="Sechseck 5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1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9" name="Sechseck 5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0" name="Sechseck 5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1" name="Sechseck 5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2" name="Sechseck 5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3" name="Sechseck 5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4" name="Sechseck 5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5" name="Sechseck 5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2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2" name="Sechseck 5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3" name="Sechseck 5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4" name="Sechseck 5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5" name="Sechseck 5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6" name="Sechseck 5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7" name="Sechseck 5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8" name="Sechseck 5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3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45" name="Sechseck 5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6" name="Sechseck 5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7" name="Sechseck 5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8" name="Sechseck 5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9" name="Sechseck 5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0" name="Sechseck 5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1" name="Sechseck 5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4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8" name="Sechseck 5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9" name="Sechseck 5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0" name="Sechseck 5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1" name="Sechseck 5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" name="Sechseck 5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" name="Sechseck 5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" name="Sechseck 5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5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1" name="Sechseck 5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2" name="Sechseck 5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Sechseck 5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4" name="Sechseck 5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5" name="Sechseck 5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6" name="Sechseck 5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7" name="Sechseck 5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16" name="Gruppieren 579"/>
          <p:cNvGrpSpPr>
            <a:grpSpLocks noChangeAspect="1"/>
          </p:cNvGrpSpPr>
          <p:nvPr/>
        </p:nvGrpSpPr>
        <p:grpSpPr>
          <a:xfrm>
            <a:off x="2833616" y="5042245"/>
            <a:ext cx="1555819" cy="1453847"/>
            <a:chOff x="701622" y="-406440"/>
            <a:chExt cx="7779096" cy="7269237"/>
          </a:xfrm>
        </p:grpSpPr>
        <p:grpSp>
          <p:nvGrpSpPr>
            <p:cNvPr id="46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3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23" name="Sechseck 6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4" name="Sechseck 6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5" name="Sechseck 6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6" name="Sechseck 6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7" name="Sechseck 6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8" name="Sechseck 6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9" name="Sechseck 6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8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16" name="Sechseck 6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7" name="Sechseck 6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8" name="Sechseck 6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9" name="Sechseck 6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0" name="Sechseck 6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1" name="Sechseck 6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2" name="Sechseck 6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9" name="Sechseck 6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0" name="Sechseck 6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1" name="Sechseck 6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2" name="Sechseck 6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3" name="Sechseck 6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4" name="Sechseck 6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5" name="Sechseck 6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0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2" name="Sechseck 6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3" name="Sechseck 6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4" name="Sechseck 6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5" name="Sechseck 6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6" name="Sechseck 6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7" name="Sechseck 6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8" name="Sechseck 6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1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95" name="Sechseck 5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6" name="Sechseck 5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7" name="Sechseck 5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8" name="Sechseck 5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9" name="Sechseck 5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0" name="Sechseck 5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1" name="Sechseck 6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2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88" name="Sechseck 5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9" name="Sechseck 5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0" name="Sechseck 5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1" name="Sechseck 5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2" name="Sechseck 5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3" name="Sechseck 5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4" name="Sechseck 5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73" name="Gruppieren 636"/>
          <p:cNvGrpSpPr>
            <a:grpSpLocks noChangeAspect="1"/>
          </p:cNvGrpSpPr>
          <p:nvPr/>
        </p:nvGrpSpPr>
        <p:grpSpPr>
          <a:xfrm>
            <a:off x="4184597" y="4853007"/>
            <a:ext cx="1555819" cy="1453847"/>
            <a:chOff x="701622" y="-406440"/>
            <a:chExt cx="7779096" cy="7269237"/>
          </a:xfrm>
        </p:grpSpPr>
        <p:grpSp>
          <p:nvGrpSpPr>
            <p:cNvPr id="52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8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4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80" name="Sechseck 67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1" name="Sechseck 68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2" name="Sechseck 68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3" name="Sechseck 68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Sechseck 68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Sechseck 68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6" name="Sechseck 68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73" name="Sechseck 67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Sechseck 67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Sechseck 67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6" name="Sechseck 67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7" name="Sechseck 67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8" name="Sechseck 67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9" name="Sechseck 67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66" name="Sechseck 6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7" name="Sechseck 6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8" name="Sechseck 6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9" name="Sechseck 6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0" name="Sechseck 6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1" name="Sechseck 6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2" name="Sechseck 6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9" name="Sechseck 6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0" name="Sechseck 6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1" name="Sechseck 6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2" name="Sechseck 6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3" name="Sechseck 6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4" name="Sechseck 6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5" name="Sechseck 6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8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2" name="Sechseck 6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3" name="Sechseck 6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4" name="Sechseck 6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5" name="Sechseck 6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6" name="Sechseck 6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7" name="Sechseck 6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8" name="Sechseck 6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45" name="Sechseck 6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6" name="Sechseck 6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7" name="Sechseck 6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8" name="Sechseck 6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9" name="Sechseck 6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0" name="Sechseck 6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1" name="Sechseck 6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30" name="Gruppieren 693"/>
          <p:cNvGrpSpPr>
            <a:grpSpLocks noChangeAspect="1"/>
          </p:cNvGrpSpPr>
          <p:nvPr/>
        </p:nvGrpSpPr>
        <p:grpSpPr>
          <a:xfrm>
            <a:off x="5535578" y="4677115"/>
            <a:ext cx="1555819" cy="1453847"/>
            <a:chOff x="701622" y="-406440"/>
            <a:chExt cx="7779096" cy="7269237"/>
          </a:xfrm>
        </p:grpSpPr>
        <p:grpSp>
          <p:nvGrpSpPr>
            <p:cNvPr id="580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7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1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7" name="Sechseck 7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8" name="Sechseck 7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9" name="Sechseck 7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0" name="Sechseck 7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1" name="Sechseck 7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2" name="Sechseck 7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3" name="Sechseck 7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2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0" name="Sechseck 72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1" name="Sechseck 73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2" name="Sechseck 73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3" name="Sechseck 73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4" name="Sechseck 73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5" name="Sechseck 73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6" name="Sechseck 73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3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23" name="Sechseck 7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4" name="Sechseck 7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5" name="Sechseck 7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6" name="Sechseck 7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7" name="Sechseck 7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8" name="Sechseck 7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9" name="Sechseck 7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4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16" name="Sechseck 7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7" name="Sechseck 7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8" name="Sechseck 7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9" name="Sechseck 7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0" name="Sechseck 7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1" name="Sechseck 7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2" name="Sechseck 7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5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9" name="Sechseck 7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0" name="Sechseck 7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1" name="Sechseck 7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2" name="Sechseck 7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3" name="Sechseck 7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4" name="Sechseck 7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5" name="Sechseck 7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6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2" name="Sechseck 7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3" name="Sechseck 7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4" name="Sechseck 7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5" name="Sechseck 7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6" name="Sechseck 7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7" name="Sechseck 7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8" name="Sechseck 7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7" name="Gruppieren 767"/>
          <p:cNvGrpSpPr>
            <a:grpSpLocks noChangeAspect="1"/>
          </p:cNvGrpSpPr>
          <p:nvPr/>
        </p:nvGrpSpPr>
        <p:grpSpPr>
          <a:xfrm>
            <a:off x="6032520" y="3502026"/>
            <a:ext cx="1555819" cy="1453847"/>
            <a:chOff x="701622" y="-406440"/>
            <a:chExt cx="7779096" cy="7269237"/>
          </a:xfrm>
        </p:grpSpPr>
        <p:grpSp>
          <p:nvGrpSpPr>
            <p:cNvPr id="637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1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8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11" name="Sechseck 8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2" name="Sechseck 8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3" name="Sechseck 8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4" name="Sechseck 8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5" name="Sechseck 8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6" name="Sechseck 8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7" name="Sechseck 8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9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04" name="Sechseck 8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5" name="Sechseck 8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6" name="Sechseck 8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7" name="Sechseck 8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8" name="Sechseck 8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9" name="Sechseck 8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0" name="Sechseck 8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0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7" name="Sechseck 79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8" name="Sechseck 79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9" name="Sechseck 79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0" name="Sechseck 79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1" name="Sechseck 80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2" name="Sechseck 80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3" name="Sechseck 80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1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0" name="Sechseck 78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1" name="Sechseck 79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2" name="Sechseck 79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3" name="Sechseck 79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4" name="Sechseck 79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5" name="Sechseck 79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6" name="Sechseck 79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2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83" name="Sechseck 78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4" name="Sechseck 78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5" name="Sechseck 78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6" name="Sechseck 78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7" name="Sechseck 78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8" name="Sechseck 78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9" name="Sechseck 78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3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76" name="Sechseck 77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7" name="Sechseck 77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8" name="Sechseck 77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9" name="Sechseck 77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0" name="Sechseck 77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1" name="Sechseck 78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2" name="Sechseck 78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44" name="Gruppieren 831"/>
          <p:cNvGrpSpPr>
            <a:grpSpLocks noChangeAspect="1"/>
          </p:cNvGrpSpPr>
          <p:nvPr/>
        </p:nvGrpSpPr>
        <p:grpSpPr>
          <a:xfrm>
            <a:off x="6543702" y="2333610"/>
            <a:ext cx="1555819" cy="1453847"/>
            <a:chOff x="701622" y="-406440"/>
            <a:chExt cx="7779096" cy="7269237"/>
          </a:xfrm>
        </p:grpSpPr>
        <p:grpSp>
          <p:nvGrpSpPr>
            <p:cNvPr id="694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5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75" name="Sechseck 8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6" name="Sechseck 8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7" name="Sechseck 8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8" name="Sechseck 8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9" name="Sechseck 8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0" name="Sechseck 8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1" name="Sechseck 8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6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8" name="Sechseck 8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9" name="Sechseck 8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0" name="Sechseck 8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1" name="Sechseck 8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2" name="Sechseck 8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3" name="Sechseck 8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4" name="Sechseck 8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7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1" name="Sechseck 86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2" name="Sechseck 86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3" name="Sechseck 86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4" name="Sechseck 86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5" name="Sechseck 86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6" name="Sechseck 86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7" name="Sechseck 86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8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54" name="Sechseck 85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5" name="Sechseck 85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6" name="Sechseck 85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7" name="Sechseck 85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8" name="Sechseck 85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9" name="Sechseck 85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0" name="Sechseck 85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9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7" name="Sechseck 84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8" name="Sechseck 84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9" name="Sechseck 84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0" name="Sechseck 84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1" name="Sechseck 85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2" name="Sechseck 85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3" name="Sechseck 85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00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0" name="Sechseck 83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1" name="Sechseck 84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2" name="Sechseck 84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3" name="Sechseck 84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4" name="Sechseck 84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5" name="Sechseck 84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6" name="Sechseck 84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1" name="Gruppieren 895"/>
          <p:cNvGrpSpPr>
            <a:grpSpLocks noChangeAspect="1"/>
          </p:cNvGrpSpPr>
          <p:nvPr/>
        </p:nvGrpSpPr>
        <p:grpSpPr>
          <a:xfrm>
            <a:off x="5703903" y="1347759"/>
            <a:ext cx="1555819" cy="1453847"/>
            <a:chOff x="701622" y="-406440"/>
            <a:chExt cx="7779096" cy="7269237"/>
          </a:xfrm>
        </p:grpSpPr>
        <p:grpSp>
          <p:nvGrpSpPr>
            <p:cNvPr id="751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94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2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9" name="Sechseck 9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0" name="Sechseck 9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1" name="Sechseck 9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2" name="Sechseck 9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3" name="Sechseck 9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4" name="Sechseck 9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5" name="Sechseck 9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3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2" name="Sechseck 9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3" name="Sechseck 9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4" name="Sechseck 9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5" name="Sechseck 9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6" name="Sechseck 9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7" name="Sechseck 9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8" name="Sechseck 9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4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25" name="Sechseck 9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6" name="Sechseck 9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7" name="Sechseck 9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8" name="Sechseck 9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9" name="Sechseck 9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0" name="Sechseck 9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1" name="Sechseck 9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5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8" name="Sechseck 91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9" name="Sechseck 91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0" name="Sechseck 91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1" name="Sechseck 92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2" name="Sechseck 92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3" name="Sechseck 92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4" name="Sechseck 92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6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1" name="Sechseck 9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2" name="Sechseck 9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3" name="Sechseck 9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4" name="Sechseck 9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5" name="Sechseck 9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6" name="Sechseck 9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7" name="Sechseck 9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7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04" name="Sechseck 9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5" name="Sechseck 9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6" name="Sechseck 9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7" name="Sechseck 9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8" name="Sechseck 9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9" name="Sechseck 9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0" name="Sechseck 9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58" name="Gruppieren 959"/>
          <p:cNvGrpSpPr>
            <a:grpSpLocks noChangeAspect="1"/>
          </p:cNvGrpSpPr>
          <p:nvPr/>
        </p:nvGrpSpPr>
        <p:grpSpPr>
          <a:xfrm>
            <a:off x="4864104" y="361908"/>
            <a:ext cx="1555819" cy="1453847"/>
            <a:chOff x="701622" y="-406440"/>
            <a:chExt cx="7779096" cy="7269237"/>
          </a:xfrm>
        </p:grpSpPr>
        <p:grpSp>
          <p:nvGrpSpPr>
            <p:cNvPr id="75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1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0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03" name="Sechseck 10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4" name="Sechseck 10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5" name="Sechseck 10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6" name="Sechseck 10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7" name="Sechseck 10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8" name="Sechseck 10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9" name="Sechseck 10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1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96" name="Sechseck 9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7" name="Sechseck 9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8" name="Sechseck 9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9" name="Sechseck 9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0" name="Sechseck 9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1" name="Sechseck 10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2" name="Sechseck 10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2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9" name="Sechseck 9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0" name="Sechseck 9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1" name="Sechseck 9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2" name="Sechseck 9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3" name="Sechseck 9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4" name="Sechseck 9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5" name="Sechseck 9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3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2" name="Sechseck 9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3" name="Sechseck 9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4" name="Sechseck 9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5" name="Sechseck 9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6" name="Sechseck 9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7" name="Sechseck 9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8" name="Sechseck 9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4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75" name="Sechseck 9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6" name="Sechseck 9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7" name="Sechseck 9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8" name="Sechseck 9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9" name="Sechseck 9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0" name="Sechseck 9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1" name="Sechseck 9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5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68" name="Sechseck 9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9" name="Sechseck 9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0" name="Sechseck 9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1" name="Sechseck 9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2" name="Sechseck 9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3" name="Sechseck 9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4" name="Sechseck 9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66" name="Gruppieren 1016"/>
          <p:cNvGrpSpPr>
            <a:grpSpLocks noChangeAspect="1"/>
          </p:cNvGrpSpPr>
          <p:nvPr/>
        </p:nvGrpSpPr>
        <p:grpSpPr>
          <a:xfrm>
            <a:off x="3513123" y="551146"/>
            <a:ext cx="1555819" cy="1453847"/>
            <a:chOff x="701622" y="-406440"/>
            <a:chExt cx="7779096" cy="7269237"/>
          </a:xfrm>
        </p:grpSpPr>
        <p:grpSp>
          <p:nvGrpSpPr>
            <p:cNvPr id="767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6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8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60" name="Sechseck 105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1" name="Sechseck 106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2" name="Sechseck 106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3" name="Sechseck 106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4" name="Sechseck 106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5" name="Sechseck 106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6" name="Sechseck 106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9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53" name="Sechseck 10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4" name="Sechseck 10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5" name="Sechseck 10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6" name="Sechseck 10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7" name="Sechseck 10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8" name="Sechseck 10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9" name="Sechseck 10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0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46" name="Sechseck 104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7" name="Sechseck 104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8" name="Sechseck 104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9" name="Sechseck 104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0" name="Sechseck 104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1" name="Sechseck 105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2" name="Sechseck 105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1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9" name="Sechseck 10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0" name="Sechseck 10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1" name="Sechseck 10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2" name="Sechseck 10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3" name="Sechseck 10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4" name="Sechseck 10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5" name="Sechseck 10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2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2" name="Sechseck 10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3" name="Sechseck 10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4" name="Sechseck 10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5" name="Sechseck 10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6" name="Sechseck 10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7" name="Sechseck 10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8" name="Sechseck 10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3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25" name="Sechseck 10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6" name="Sechseck 10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7" name="Sechseck 10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8" name="Sechseck 10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9" name="Sechseck 10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0" name="Sechseck 10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1" name="Sechseck 10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74" name="Gruppieren 1073"/>
          <p:cNvGrpSpPr>
            <a:grpSpLocks noChangeAspect="1"/>
          </p:cNvGrpSpPr>
          <p:nvPr/>
        </p:nvGrpSpPr>
        <p:grpSpPr>
          <a:xfrm>
            <a:off x="2176382" y="727038"/>
            <a:ext cx="1555819" cy="1453847"/>
            <a:chOff x="701622" y="-406440"/>
            <a:chExt cx="7779096" cy="7269237"/>
          </a:xfrm>
        </p:grpSpPr>
        <p:grpSp>
          <p:nvGrpSpPr>
            <p:cNvPr id="775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12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5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17" name="Sechseck 11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8" name="Sechseck 11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9" name="Sechseck 11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0" name="Sechseck 11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1" name="Sechseck 11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2" name="Sechseck 11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3" name="Sechseck 11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6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10" name="Sechseck 110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1" name="Sechseck 111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2" name="Sechseck 111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3" name="Sechseck 111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4" name="Sechseck 111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5" name="Sechseck 111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6" name="Sechseck 111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7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03" name="Sechseck 11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4" name="Sechseck 11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5" name="Sechseck 11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6" name="Sechseck 11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7" name="Sechseck 11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8" name="Sechseck 11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9" name="Sechseck 11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8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96" name="Sechseck 10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7" name="Sechseck 10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8" name="Sechseck 10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9" name="Sechseck 10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0" name="Sechseck 10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1" name="Sechseck 11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2" name="Sechseck 11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9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89" name="Sechseck 10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0" name="Sechseck 10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1" name="Sechseck 10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2" name="Sechseck 10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3" name="Sechseck 10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4" name="Sechseck 10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5" name="Sechseck 10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0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82" name="Sechseck 10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3" name="Sechseck 10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4" name="Sechseck 10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5" name="Sechseck 10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6" name="Sechseck 10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7" name="Sechseck 10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8" name="Sechseck 10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31" name="Gruppieren 1130"/>
          <p:cNvGrpSpPr>
            <a:grpSpLocks noChangeAspect="1"/>
          </p:cNvGrpSpPr>
          <p:nvPr/>
        </p:nvGrpSpPr>
        <p:grpSpPr>
          <a:xfrm>
            <a:off x="314219" y="2078019"/>
            <a:ext cx="1555819" cy="1453847"/>
            <a:chOff x="701622" y="-406440"/>
            <a:chExt cx="7779096" cy="7269237"/>
          </a:xfrm>
        </p:grpSpPr>
        <p:grpSp>
          <p:nvGrpSpPr>
            <p:cNvPr id="832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3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75" name="Sechseck 117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6" name="Sechseck 117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7" name="Sechseck 117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8" name="Sechseck 117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9" name="Sechseck 117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0" name="Sechseck 117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1" name="Sechseck 118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68" name="Sechseck 116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9" name="Sechseck 116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0" name="Sechseck 116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1" name="Sechseck 117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2" name="Sechseck 117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3" name="Sechseck 117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4" name="Sechseck 117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61" name="Sechseck 116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2" name="Sechseck 116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3" name="Sechseck 116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4" name="Sechseck 116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5" name="Sechseck 116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6" name="Sechseck 116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7" name="Sechseck 116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7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54" name="Sechseck 115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5" name="Sechseck 115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6" name="Sechseck 115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7" name="Sechseck 115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8" name="Sechseck 115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9" name="Sechseck 115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0" name="Sechseck 115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8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47" name="Sechseck 114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8" name="Sechseck 114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9" name="Sechseck 114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0" name="Sechseck 114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1" name="Sechseck 115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2" name="Sechseck 115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3" name="Sechseck 115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9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40" name="Sechseck 113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1" name="Sechseck 114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2" name="Sechseck 114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3" name="Sechseck 114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4" name="Sechseck 114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5" name="Sechseck 114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6" name="Sechseck 114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89" name="Gruppieren 1188"/>
          <p:cNvGrpSpPr>
            <a:grpSpLocks noChangeAspect="1"/>
          </p:cNvGrpSpPr>
          <p:nvPr/>
        </p:nvGrpSpPr>
        <p:grpSpPr>
          <a:xfrm>
            <a:off x="825401" y="909603"/>
            <a:ext cx="1555819" cy="1453847"/>
            <a:chOff x="701622" y="-406440"/>
            <a:chExt cx="7779096" cy="7269237"/>
          </a:xfrm>
        </p:grpSpPr>
        <p:grpSp>
          <p:nvGrpSpPr>
            <p:cNvPr id="890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24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9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33" name="Sechseck 123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4" name="Sechseck 123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5" name="Sechseck 123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6" name="Sechseck 123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7" name="Sechseck 123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8" name="Sechseck 123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9" name="Sechseck 123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26" name="Sechseck 122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7" name="Sechseck 122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8" name="Sechseck 122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9" name="Sechseck 122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0" name="Sechseck 122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1" name="Sechseck 123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2" name="Sechseck 123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19" name="Sechseck 121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0" name="Sechseck 121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1" name="Sechseck 122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2" name="Sechseck 122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3" name="Sechseck 122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4" name="Sechseck 122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5" name="Sechseck 122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12" name="Sechseck 121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3" name="Sechseck 121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4" name="Sechseck 121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5" name="Sechseck 121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6" name="Sechseck 121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7" name="Sechseck 121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8" name="Sechseck 121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05" name="Sechseck 12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6" name="Sechseck 12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7" name="Sechseck 12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8" name="Sechseck 12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9" name="Sechseck 12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0" name="Sechseck 12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1" name="Sechseck 12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98" name="Sechseck 11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9" name="Sechseck 11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0" name="Sechseck 11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1" name="Sechseck 12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2" name="Sechseck 12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3" name="Sechseck 12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4" name="Sechseck 12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98" name="Gruppieren 1246"/>
          <p:cNvGrpSpPr>
            <a:grpSpLocks noChangeAspect="1"/>
          </p:cNvGrpSpPr>
          <p:nvPr/>
        </p:nvGrpSpPr>
        <p:grpSpPr>
          <a:xfrm>
            <a:off x="642836" y="4232286"/>
            <a:ext cx="1555819" cy="1453847"/>
            <a:chOff x="701622" y="-406440"/>
            <a:chExt cx="7779096" cy="7269237"/>
          </a:xfrm>
        </p:grpSpPr>
        <p:grpSp>
          <p:nvGrpSpPr>
            <p:cNvPr id="899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29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00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901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91" name="Sechseck 12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2" name="Sechseck 12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3" name="Sechseck 12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4" name="Sechseck 12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5" name="Sechseck 12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6" name="Sechseck 12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7" name="Sechseck 12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02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4" name="Sechseck 12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5" name="Sechseck 12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6" name="Sechseck 12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7" name="Sechseck 12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8" name="Sechseck 12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9" name="Sechseck 12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0" name="Sechseck 12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03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77" name="Sechseck 12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8" name="Sechseck 12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9" name="Sechseck 12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0" name="Sechseck 12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1" name="Sechseck 12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2" name="Sechseck 12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3" name="Sechseck 12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53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70" name="Sechseck 12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1" name="Sechseck 12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2" name="Sechseck 12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3" name="Sechseck 12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4" name="Sechseck 12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5" name="Sechseck 12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6" name="Sechseck 12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54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63" name="Sechseck 12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4" name="Sechseck 12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5" name="Sechseck 12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6" name="Sechseck 12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7" name="Sechseck 12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8" name="Sechseck 12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9" name="Sechseck 12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55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56" name="Sechseck 12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7" name="Sechseck 12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8" name="Sechseck 12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9" name="Sechseck 12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0" name="Sechseck 12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1" name="Sechseck 12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2" name="Sechseck 12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956" name="Gruppieren 1304"/>
          <p:cNvGrpSpPr>
            <a:grpSpLocks noChangeAspect="1"/>
          </p:cNvGrpSpPr>
          <p:nvPr/>
        </p:nvGrpSpPr>
        <p:grpSpPr>
          <a:xfrm>
            <a:off x="-196963" y="3246435"/>
            <a:ext cx="1555819" cy="1453847"/>
            <a:chOff x="701622" y="-406440"/>
            <a:chExt cx="7779096" cy="7269237"/>
          </a:xfrm>
        </p:grpSpPr>
        <p:grpSp>
          <p:nvGrpSpPr>
            <p:cNvPr id="957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5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58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959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49" name="Sechseck 13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0" name="Sechseck 13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1" name="Sechseck 13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2" name="Sechseck 13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3" name="Sechseck 13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4" name="Sechseck 13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5" name="Sechseck 13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60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42" name="Sechseck 13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3" name="Sechseck 13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4" name="Sechseck 13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5" name="Sechseck 13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6" name="Sechseck 13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7" name="Sechseck 13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8" name="Sechseck 13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61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35" name="Sechseck 13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6" name="Sechseck 13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7" name="Sechseck 13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8" name="Sechseck 13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9" name="Sechseck 13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0" name="Sechseck 13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1" name="Sechseck 13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62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28" name="Sechseck 13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9" name="Sechseck 13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0" name="Sechseck 13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1" name="Sechseck 13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2" name="Sechseck 13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3" name="Sechseck 13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4" name="Sechseck 13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63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21" name="Sechseck 13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2" name="Sechseck 13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3" name="Sechseck 13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4" name="Sechseck 13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5" name="Sechseck 13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6" name="Sechseck 13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7" name="Sechseck 13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64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14" name="Sechseck 13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5" name="Sechseck 13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6" name="Sechseck 13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7" name="Sechseck 13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8" name="Sechseck 13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9" name="Sechseck 13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0" name="Sechseck 13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376" name="Gruppieren 1375"/>
          <p:cNvGrpSpPr>
            <a:grpSpLocks noChangeAspect="1"/>
          </p:cNvGrpSpPr>
          <p:nvPr/>
        </p:nvGrpSpPr>
        <p:grpSpPr>
          <a:xfrm>
            <a:off x="1482635" y="5224810"/>
            <a:ext cx="1555819" cy="1453847"/>
            <a:chOff x="701622" y="-406440"/>
            <a:chExt cx="7779096" cy="7269237"/>
          </a:xfrm>
        </p:grpSpPr>
        <p:grpSp>
          <p:nvGrpSpPr>
            <p:cNvPr id="1377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42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78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379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0" name="Sechseck 141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1" name="Sechseck 142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2" name="Sechseck 142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3" name="Sechseck 142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4" name="Sechseck 142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5" name="Sechseck 142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6" name="Sechseck 142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0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13" name="Sechseck 141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4" name="Sechseck 141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5" name="Sechseck 141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6" name="Sechseck 141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7" name="Sechseck 141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8" name="Sechseck 141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9" name="Sechseck 141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1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06" name="Sechseck 140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7" name="Sechseck 140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8" name="Sechseck 140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9" name="Sechseck 140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0" name="Sechseck 140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1" name="Sechseck 141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2" name="Sechseck 141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2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99" name="Sechseck 139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0" name="Sechseck 139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1" name="Sechseck 140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2" name="Sechseck 140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3" name="Sechseck 140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4" name="Sechseck 140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5" name="Sechseck 140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3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92" name="Sechseck 139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3" name="Sechseck 139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4" name="Sechseck 139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5" name="Sechseck 139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6" name="Sechseck 139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7" name="Sechseck 139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8" name="Sechseck 139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4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85" name="Sechseck 138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6" name="Sechseck 138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7" name="Sechseck 138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8" name="Sechseck 138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9" name="Sechseck 138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0" name="Sechseck 138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1" name="Sechseck 139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aphicFrame>
        <p:nvGraphicFramePr>
          <p:cNvPr id="1434" name="Tabelle 1433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1 176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35" name="Textfeld 1434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The </a:t>
            </a:r>
            <a:r>
              <a:rPr lang="de-DE" dirty="0" err="1" smtClean="0"/>
              <a:t>illustration</a:t>
            </a:r>
            <a:r>
              <a:rPr lang="de-DE" dirty="0" smtClean="0"/>
              <a:t> </a:t>
            </a:r>
            <a:r>
              <a:rPr lang="de-DE" dirty="0" err="1" smtClean="0"/>
              <a:t>ends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an </a:t>
            </a:r>
            <a:r>
              <a:rPr lang="de-DE" dirty="0" err="1" smtClean="0"/>
              <a:t>area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ca. 50 x 30 m, </a:t>
            </a:r>
            <a:r>
              <a:rPr lang="de-DE" dirty="0" err="1" smtClean="0"/>
              <a:t>about</a:t>
            </a:r>
            <a:r>
              <a:rPr lang="de-DE" dirty="0" smtClean="0"/>
              <a:t> 0.5 ‰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total </a:t>
            </a:r>
            <a:r>
              <a:rPr lang="de-DE" dirty="0" err="1" smtClean="0"/>
              <a:t>area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cylinder‘s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1436" name="Textfeld 1435"/>
          <p:cNvSpPr txBox="1"/>
          <p:nvPr/>
        </p:nvSpPr>
        <p:spPr>
          <a:xfrm>
            <a:off x="6835806" y="0"/>
            <a:ext cx="2058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details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2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3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363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136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6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36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6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6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6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7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7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372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137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7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37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2" name="Gruppieren 176"/>
          <p:cNvGrpSpPr>
            <a:grpSpLocks noChangeAspect="1"/>
          </p:cNvGrpSpPr>
          <p:nvPr/>
        </p:nvGrpSpPr>
        <p:grpSpPr>
          <a:xfrm>
            <a:off x="3001941" y="1712889"/>
            <a:ext cx="1555819" cy="1453847"/>
            <a:chOff x="701622" y="-406440"/>
            <a:chExt cx="7779096" cy="7269237"/>
          </a:xfrm>
        </p:grpSpPr>
        <p:grpSp>
          <p:nvGrpSpPr>
            <p:cNvPr id="6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2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76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377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21" name="Sechseck 2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Sechseck 2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Sechseck 2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Sechseck 2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Sechseck 2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Sechseck 2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Sechseck 2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78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14" name="Sechseck 2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Sechseck 2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Sechseck 2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Sechseck 2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Sechseck 2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Sechseck 2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Sechseck 2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79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7" name="Sechseck 20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Sechseck 20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Sechseck 20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Sechseck 20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Sechseck 21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Sechseck 21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Sechseck 21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0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0" name="Sechseck 19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Sechseck 20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Sechseck 20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Sechseck 20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Sechseck 20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Sechseck 20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Sechseck 20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1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93" name="Sechseck 19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Sechseck 19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Sechseck 19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Sechseck 19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Sechseck 19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Sechseck 19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Sechseck 19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2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86" name="Sechseck 18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Sechseck 18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Sechseck 18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Sechseck 18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Sechseck 18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Sechseck 19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Sechseck 19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383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138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8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9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34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435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1436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3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43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3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9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0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2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3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12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2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8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9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0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81" name="Gruppieren 408"/>
          <p:cNvGrpSpPr>
            <a:grpSpLocks noChangeAspect="1"/>
          </p:cNvGrpSpPr>
          <p:nvPr/>
        </p:nvGrpSpPr>
        <p:grpSpPr>
          <a:xfrm>
            <a:off x="1665200" y="1895454"/>
            <a:ext cx="1555819" cy="1453847"/>
            <a:chOff x="701622" y="-406440"/>
            <a:chExt cx="7779096" cy="7269237"/>
          </a:xfrm>
        </p:grpSpPr>
        <p:grpSp>
          <p:nvGrpSpPr>
            <p:cNvPr id="182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5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2" name="Sechseck 4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Sechseck 4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Sechseck 4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Sechseck 4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Sechseck 4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Sechseck 4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Sechseck 4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4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45" name="Sechseck 4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Sechseck 4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Sechseck 4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Sechseck 4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9" name="Sechseck 4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Sechseck 4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1" name="Sechseck 4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5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8" name="Sechseck 4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Sechseck 4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Sechseck 4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Sechseck 4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Sechseck 4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3" name="Sechseck 4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Sechseck 4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5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1" name="Sechseck 4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2" name="Sechseck 4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3" name="Sechseck 4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" name="Sechseck 4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5" name="Sechseck 4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6" name="Sechseck 4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" name="Sechseck 4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6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24" name="Sechseck 42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Sechseck 42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Sechseck 42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7" name="Sechseck 42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Sechseck 42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Sechseck 42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Sechseck 42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7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17" name="Sechseck 4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Sechseck 4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9" name="Sechseck 4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Sechseck 4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Sechseck 4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Sechseck 4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Sechseck 4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38" name="Gruppieren 465"/>
          <p:cNvGrpSpPr>
            <a:grpSpLocks noChangeAspect="1"/>
          </p:cNvGrpSpPr>
          <p:nvPr/>
        </p:nvGrpSpPr>
        <p:grpSpPr>
          <a:xfrm>
            <a:off x="1154018" y="3063870"/>
            <a:ext cx="1555819" cy="1453847"/>
            <a:chOff x="701622" y="-406440"/>
            <a:chExt cx="7779096" cy="7269237"/>
          </a:xfrm>
        </p:grpSpPr>
        <p:grpSp>
          <p:nvGrpSpPr>
            <p:cNvPr id="23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1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0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9" name="Sechseck 5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0" name="Sechseck 5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1" name="Sechseck 5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2" name="Sechseck 5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3" name="Sechseck 5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4" name="Sechseck 5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5" name="Sechseck 5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1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2" name="Sechseck 5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3" name="Sechseck 5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4" name="Sechseck 5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5" name="Sechseck 5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6" name="Sechseck 5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7" name="Sechseck 5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8" name="Sechseck 5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2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95" name="Sechseck 4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6" name="Sechseck 4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7" name="Sechseck 4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8" name="Sechseck 4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9" name="Sechseck 4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0" name="Sechseck 4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Sechseck 5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3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8" name="Sechseck 4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9" name="Sechseck 4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Sechseck 4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Sechseck 4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2" name="Sechseck 4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3" name="Sechseck 4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4" name="Sechseck 4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1" name="Sechseck 48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2" name="Sechseck 48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3" name="Sechseck 48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4" name="Sechseck 48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" name="Sechseck 48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" name="Sechseck 48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7" name="Sechseck 48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74" name="Sechseck 47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Sechseck 47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6" name="Sechseck 47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7" name="Sechseck 47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8" name="Sechseck 47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9" name="Sechseck 47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0" name="Sechseck 47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95" name="Gruppieren 522"/>
          <p:cNvGrpSpPr>
            <a:grpSpLocks noChangeAspect="1"/>
          </p:cNvGrpSpPr>
          <p:nvPr/>
        </p:nvGrpSpPr>
        <p:grpSpPr>
          <a:xfrm>
            <a:off x="1993817" y="4049721"/>
            <a:ext cx="1555819" cy="1453847"/>
            <a:chOff x="701622" y="-406440"/>
            <a:chExt cx="7779096" cy="7269237"/>
          </a:xfrm>
        </p:grpSpPr>
        <p:grpSp>
          <p:nvGrpSpPr>
            <p:cNvPr id="29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73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4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5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6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7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8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9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66" name="Sechseck 5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7" name="Sechseck 5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8" name="Sechseck 5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9" name="Sechseck 5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0" name="Sechseck 5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1" name="Sechseck 5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2" name="Sechseck 5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8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9" name="Sechseck 5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0" name="Sechseck 5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1" name="Sechseck 5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2" name="Sechseck 5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3" name="Sechseck 5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4" name="Sechseck 5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5" name="Sechseck 5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2" name="Sechseck 5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3" name="Sechseck 5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4" name="Sechseck 5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5" name="Sechseck 5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6" name="Sechseck 5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7" name="Sechseck 5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8" name="Sechseck 5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0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45" name="Sechseck 5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6" name="Sechseck 5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7" name="Sechseck 5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8" name="Sechseck 5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9" name="Sechseck 5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0" name="Sechseck 5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1" name="Sechseck 5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1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8" name="Sechseck 5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9" name="Sechseck 5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0" name="Sechseck 5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1" name="Sechseck 5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" name="Sechseck 5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" name="Sechseck 5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" name="Sechseck 5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1" name="Sechseck 5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2" name="Sechseck 5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Sechseck 5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4" name="Sechseck 5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5" name="Sechseck 5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6" name="Sechseck 5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7" name="Sechseck 5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52" name="Gruppieren 579"/>
          <p:cNvGrpSpPr>
            <a:grpSpLocks noChangeAspect="1"/>
          </p:cNvGrpSpPr>
          <p:nvPr/>
        </p:nvGrpSpPr>
        <p:grpSpPr>
          <a:xfrm>
            <a:off x="2833616" y="5042245"/>
            <a:ext cx="1555819" cy="1453847"/>
            <a:chOff x="701622" y="-406440"/>
            <a:chExt cx="7779096" cy="7269237"/>
          </a:xfrm>
        </p:grpSpPr>
        <p:grpSp>
          <p:nvGrpSpPr>
            <p:cNvPr id="35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3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4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23" name="Sechseck 6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4" name="Sechseck 6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5" name="Sechseck 6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6" name="Sechseck 6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7" name="Sechseck 6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8" name="Sechseck 6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9" name="Sechseck 6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16" name="Sechseck 6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7" name="Sechseck 6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8" name="Sechseck 6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9" name="Sechseck 6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0" name="Sechseck 6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1" name="Sechseck 6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2" name="Sechseck 6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9" name="Sechseck 6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0" name="Sechseck 6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1" name="Sechseck 6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2" name="Sechseck 6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3" name="Sechseck 6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4" name="Sechseck 6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5" name="Sechseck 6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2" name="Sechseck 6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3" name="Sechseck 6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4" name="Sechseck 6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5" name="Sechseck 6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6" name="Sechseck 6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7" name="Sechseck 6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8" name="Sechseck 6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8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95" name="Sechseck 5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6" name="Sechseck 5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7" name="Sechseck 5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8" name="Sechseck 5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9" name="Sechseck 5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0" name="Sechseck 5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1" name="Sechseck 6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88" name="Sechseck 5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9" name="Sechseck 5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0" name="Sechseck 5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1" name="Sechseck 5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2" name="Sechseck 5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3" name="Sechseck 5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4" name="Sechseck 5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09" name="Gruppieren 636"/>
          <p:cNvGrpSpPr>
            <a:grpSpLocks noChangeAspect="1"/>
          </p:cNvGrpSpPr>
          <p:nvPr/>
        </p:nvGrpSpPr>
        <p:grpSpPr>
          <a:xfrm>
            <a:off x="4184597" y="4853007"/>
            <a:ext cx="1555819" cy="1453847"/>
            <a:chOff x="701622" y="-406440"/>
            <a:chExt cx="7779096" cy="7269237"/>
          </a:xfrm>
        </p:grpSpPr>
        <p:grpSp>
          <p:nvGrpSpPr>
            <p:cNvPr id="410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8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1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80" name="Sechseck 67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1" name="Sechseck 68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2" name="Sechseck 68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3" name="Sechseck 68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Sechseck 68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Sechseck 68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6" name="Sechseck 68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2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73" name="Sechseck 67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Sechseck 67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Sechseck 67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6" name="Sechseck 67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7" name="Sechseck 67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8" name="Sechseck 67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9" name="Sechseck 67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3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66" name="Sechseck 6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7" name="Sechseck 6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8" name="Sechseck 6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9" name="Sechseck 6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0" name="Sechseck 6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1" name="Sechseck 6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2" name="Sechseck 6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4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9" name="Sechseck 6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0" name="Sechseck 6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1" name="Sechseck 6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2" name="Sechseck 6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3" name="Sechseck 6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4" name="Sechseck 6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5" name="Sechseck 6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5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2" name="Sechseck 6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3" name="Sechseck 6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4" name="Sechseck 6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5" name="Sechseck 6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6" name="Sechseck 6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7" name="Sechseck 6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8" name="Sechseck 6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6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45" name="Sechseck 6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6" name="Sechseck 6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7" name="Sechseck 6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8" name="Sechseck 6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9" name="Sechseck 6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0" name="Sechseck 6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1" name="Sechseck 6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6" name="Gruppieren 693"/>
          <p:cNvGrpSpPr>
            <a:grpSpLocks noChangeAspect="1"/>
          </p:cNvGrpSpPr>
          <p:nvPr/>
        </p:nvGrpSpPr>
        <p:grpSpPr>
          <a:xfrm>
            <a:off x="5535578" y="4677115"/>
            <a:ext cx="1555819" cy="1453847"/>
            <a:chOff x="701622" y="-406440"/>
            <a:chExt cx="7779096" cy="7269237"/>
          </a:xfrm>
        </p:grpSpPr>
        <p:grpSp>
          <p:nvGrpSpPr>
            <p:cNvPr id="467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7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8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7" name="Sechseck 7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8" name="Sechseck 7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9" name="Sechseck 7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0" name="Sechseck 7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1" name="Sechseck 7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2" name="Sechseck 7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3" name="Sechseck 7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9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0" name="Sechseck 72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1" name="Sechseck 73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2" name="Sechseck 73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3" name="Sechseck 73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4" name="Sechseck 73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5" name="Sechseck 73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6" name="Sechseck 73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0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23" name="Sechseck 7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4" name="Sechseck 7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5" name="Sechseck 7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6" name="Sechseck 7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7" name="Sechseck 7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8" name="Sechseck 7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9" name="Sechseck 7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1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16" name="Sechseck 7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7" name="Sechseck 7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8" name="Sechseck 7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9" name="Sechseck 7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0" name="Sechseck 7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1" name="Sechseck 7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2" name="Sechseck 7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2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9" name="Sechseck 7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0" name="Sechseck 7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1" name="Sechseck 7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2" name="Sechseck 7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3" name="Sechseck 7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4" name="Sechseck 7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5" name="Sechseck 7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3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2" name="Sechseck 7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3" name="Sechseck 7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4" name="Sechseck 7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5" name="Sechseck 7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6" name="Sechseck 7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7" name="Sechseck 7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8" name="Sechseck 7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3" name="Gruppieren 767"/>
          <p:cNvGrpSpPr>
            <a:grpSpLocks noChangeAspect="1"/>
          </p:cNvGrpSpPr>
          <p:nvPr/>
        </p:nvGrpSpPr>
        <p:grpSpPr>
          <a:xfrm>
            <a:off x="6032520" y="3502026"/>
            <a:ext cx="1555819" cy="1453847"/>
            <a:chOff x="701622" y="-406440"/>
            <a:chExt cx="7779096" cy="7269237"/>
          </a:xfrm>
        </p:grpSpPr>
        <p:grpSp>
          <p:nvGrpSpPr>
            <p:cNvPr id="524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1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5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11" name="Sechseck 8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2" name="Sechseck 8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3" name="Sechseck 8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4" name="Sechseck 8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5" name="Sechseck 8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6" name="Sechseck 8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7" name="Sechseck 8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6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04" name="Sechseck 8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5" name="Sechseck 8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6" name="Sechseck 8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7" name="Sechseck 8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8" name="Sechseck 8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9" name="Sechseck 8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0" name="Sechseck 8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7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7" name="Sechseck 79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8" name="Sechseck 79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9" name="Sechseck 79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0" name="Sechseck 79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1" name="Sechseck 80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2" name="Sechseck 80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3" name="Sechseck 80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8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0" name="Sechseck 78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1" name="Sechseck 79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2" name="Sechseck 79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3" name="Sechseck 79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4" name="Sechseck 79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5" name="Sechseck 79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6" name="Sechseck 79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9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83" name="Sechseck 78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4" name="Sechseck 78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5" name="Sechseck 78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6" name="Sechseck 78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7" name="Sechseck 78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8" name="Sechseck 78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9" name="Sechseck 78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0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76" name="Sechseck 77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7" name="Sechseck 77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8" name="Sechseck 77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9" name="Sechseck 77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0" name="Sechseck 77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1" name="Sechseck 78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2" name="Sechseck 78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0" name="Gruppieren 831"/>
          <p:cNvGrpSpPr>
            <a:grpSpLocks noChangeAspect="1"/>
          </p:cNvGrpSpPr>
          <p:nvPr/>
        </p:nvGrpSpPr>
        <p:grpSpPr>
          <a:xfrm>
            <a:off x="6543702" y="2333610"/>
            <a:ext cx="1555819" cy="1453847"/>
            <a:chOff x="701622" y="-406440"/>
            <a:chExt cx="7779096" cy="7269237"/>
          </a:xfrm>
        </p:grpSpPr>
        <p:grpSp>
          <p:nvGrpSpPr>
            <p:cNvPr id="581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2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75" name="Sechseck 8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6" name="Sechseck 8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7" name="Sechseck 8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8" name="Sechseck 8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9" name="Sechseck 8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0" name="Sechseck 8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1" name="Sechseck 8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3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8" name="Sechseck 8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9" name="Sechseck 8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0" name="Sechseck 8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1" name="Sechseck 8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2" name="Sechseck 8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3" name="Sechseck 8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4" name="Sechseck 8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4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1" name="Sechseck 86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2" name="Sechseck 86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3" name="Sechseck 86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4" name="Sechseck 86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5" name="Sechseck 86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6" name="Sechseck 86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7" name="Sechseck 86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5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54" name="Sechseck 85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5" name="Sechseck 85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6" name="Sechseck 85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7" name="Sechseck 85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8" name="Sechseck 85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9" name="Sechseck 85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0" name="Sechseck 85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6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7" name="Sechseck 84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8" name="Sechseck 84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9" name="Sechseck 84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0" name="Sechseck 84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1" name="Sechseck 85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2" name="Sechseck 85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3" name="Sechseck 85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7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0" name="Sechseck 83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1" name="Sechseck 84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2" name="Sechseck 84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3" name="Sechseck 84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4" name="Sechseck 84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5" name="Sechseck 84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6" name="Sechseck 84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37" name="Gruppieren 895"/>
          <p:cNvGrpSpPr>
            <a:grpSpLocks noChangeAspect="1"/>
          </p:cNvGrpSpPr>
          <p:nvPr/>
        </p:nvGrpSpPr>
        <p:grpSpPr>
          <a:xfrm>
            <a:off x="5703903" y="1347759"/>
            <a:ext cx="1555819" cy="1453847"/>
            <a:chOff x="701622" y="-406440"/>
            <a:chExt cx="7779096" cy="7269237"/>
          </a:xfrm>
        </p:grpSpPr>
        <p:grpSp>
          <p:nvGrpSpPr>
            <p:cNvPr id="638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94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9" name="Sechseck 9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0" name="Sechseck 9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1" name="Sechseck 9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2" name="Sechseck 9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3" name="Sechseck 9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4" name="Sechseck 9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5" name="Sechseck 9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2" name="Sechseck 9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3" name="Sechseck 9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4" name="Sechseck 9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5" name="Sechseck 9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6" name="Sechseck 9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7" name="Sechseck 9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8" name="Sechseck 9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25" name="Sechseck 9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6" name="Sechseck 9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7" name="Sechseck 9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8" name="Sechseck 9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9" name="Sechseck 9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0" name="Sechseck 9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1" name="Sechseck 9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8" name="Sechseck 91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9" name="Sechseck 91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0" name="Sechseck 91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1" name="Sechseck 92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2" name="Sechseck 92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3" name="Sechseck 92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4" name="Sechseck 92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1" name="Sechseck 9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2" name="Sechseck 9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3" name="Sechseck 9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4" name="Sechseck 9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5" name="Sechseck 9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6" name="Sechseck 9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7" name="Sechseck 9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04" name="Sechseck 9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5" name="Sechseck 9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6" name="Sechseck 9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7" name="Sechseck 9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8" name="Sechseck 9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9" name="Sechseck 9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0" name="Sechseck 9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94" name="Gruppieren 959"/>
          <p:cNvGrpSpPr>
            <a:grpSpLocks noChangeAspect="1"/>
          </p:cNvGrpSpPr>
          <p:nvPr/>
        </p:nvGrpSpPr>
        <p:grpSpPr>
          <a:xfrm>
            <a:off x="4864104" y="361908"/>
            <a:ext cx="1555819" cy="1453847"/>
            <a:chOff x="701622" y="-406440"/>
            <a:chExt cx="7779096" cy="7269237"/>
          </a:xfrm>
        </p:grpSpPr>
        <p:grpSp>
          <p:nvGrpSpPr>
            <p:cNvPr id="695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1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6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03" name="Sechseck 10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4" name="Sechseck 10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5" name="Sechseck 10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6" name="Sechseck 10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7" name="Sechseck 10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8" name="Sechseck 10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9" name="Sechseck 10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96" name="Sechseck 9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7" name="Sechseck 9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8" name="Sechseck 9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9" name="Sechseck 9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0" name="Sechseck 9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1" name="Sechseck 10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2" name="Sechseck 10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9" name="Sechseck 9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0" name="Sechseck 9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1" name="Sechseck 9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2" name="Sechseck 9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3" name="Sechseck 9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4" name="Sechseck 9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5" name="Sechseck 9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2" name="Sechseck 9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3" name="Sechseck 9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4" name="Sechseck 9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5" name="Sechseck 9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6" name="Sechseck 9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7" name="Sechseck 9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8" name="Sechseck 9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0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75" name="Sechseck 9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6" name="Sechseck 9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7" name="Sechseck 9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8" name="Sechseck 9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9" name="Sechseck 9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0" name="Sechseck 9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1" name="Sechseck 9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0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68" name="Sechseck 9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9" name="Sechseck 9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0" name="Sechseck 9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1" name="Sechseck 9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2" name="Sechseck 9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3" name="Sechseck 9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4" name="Sechseck 9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51" name="Gruppieren 1016"/>
          <p:cNvGrpSpPr>
            <a:grpSpLocks noChangeAspect="1"/>
          </p:cNvGrpSpPr>
          <p:nvPr/>
        </p:nvGrpSpPr>
        <p:grpSpPr>
          <a:xfrm>
            <a:off x="3513123" y="551146"/>
            <a:ext cx="1555819" cy="1453847"/>
            <a:chOff x="701622" y="-406440"/>
            <a:chExt cx="7779096" cy="7269237"/>
          </a:xfrm>
        </p:grpSpPr>
        <p:grpSp>
          <p:nvGrpSpPr>
            <p:cNvPr id="752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6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60" name="Sechseck 105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1" name="Sechseck 106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2" name="Sechseck 106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3" name="Sechseck 106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4" name="Sechseck 106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5" name="Sechseck 106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6" name="Sechseck 106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4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53" name="Sechseck 10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4" name="Sechseck 10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5" name="Sechseck 10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6" name="Sechseck 10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7" name="Sechseck 10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8" name="Sechseck 10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9" name="Sechseck 10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5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46" name="Sechseck 104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7" name="Sechseck 104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8" name="Sechseck 104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9" name="Sechseck 104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0" name="Sechseck 104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1" name="Sechseck 105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2" name="Sechseck 105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6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9" name="Sechseck 10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0" name="Sechseck 10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1" name="Sechseck 10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2" name="Sechseck 10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3" name="Sechseck 10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4" name="Sechseck 10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5" name="Sechseck 10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7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2" name="Sechseck 10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3" name="Sechseck 10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4" name="Sechseck 10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5" name="Sechseck 10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6" name="Sechseck 10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7" name="Sechseck 10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8" name="Sechseck 10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8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25" name="Sechseck 10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6" name="Sechseck 10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7" name="Sechseck 10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8" name="Sechseck 10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9" name="Sechseck 10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0" name="Sechseck 10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1" name="Sechseck 10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59" name="Gruppieren 1073"/>
          <p:cNvGrpSpPr>
            <a:grpSpLocks noChangeAspect="1"/>
          </p:cNvGrpSpPr>
          <p:nvPr/>
        </p:nvGrpSpPr>
        <p:grpSpPr>
          <a:xfrm>
            <a:off x="2176382" y="727038"/>
            <a:ext cx="1555819" cy="1453847"/>
            <a:chOff x="701622" y="-406440"/>
            <a:chExt cx="7779096" cy="7269237"/>
          </a:xfrm>
        </p:grpSpPr>
        <p:grpSp>
          <p:nvGrpSpPr>
            <p:cNvPr id="760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12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1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17" name="Sechseck 11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8" name="Sechseck 11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9" name="Sechseck 11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0" name="Sechseck 11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1" name="Sechseck 11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2" name="Sechseck 11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3" name="Sechseck 11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2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10" name="Sechseck 110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1" name="Sechseck 111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2" name="Sechseck 111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3" name="Sechseck 111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4" name="Sechseck 111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5" name="Sechseck 111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6" name="Sechseck 111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3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03" name="Sechseck 11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4" name="Sechseck 11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5" name="Sechseck 11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6" name="Sechseck 11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7" name="Sechseck 11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8" name="Sechseck 11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9" name="Sechseck 11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4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96" name="Sechseck 10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7" name="Sechseck 10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8" name="Sechseck 10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9" name="Sechseck 10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0" name="Sechseck 10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1" name="Sechseck 11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2" name="Sechseck 11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5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89" name="Sechseck 10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0" name="Sechseck 10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1" name="Sechseck 10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2" name="Sechseck 10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3" name="Sechseck 10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4" name="Sechseck 10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5" name="Sechseck 10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6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82" name="Sechseck 10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3" name="Sechseck 10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4" name="Sechseck 10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5" name="Sechseck 10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6" name="Sechseck 10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7" name="Sechseck 10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8" name="Sechseck 10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67" name="Gruppieren 1130"/>
          <p:cNvGrpSpPr>
            <a:grpSpLocks noChangeAspect="1"/>
          </p:cNvGrpSpPr>
          <p:nvPr/>
        </p:nvGrpSpPr>
        <p:grpSpPr>
          <a:xfrm>
            <a:off x="314219" y="2078019"/>
            <a:ext cx="1555819" cy="1453847"/>
            <a:chOff x="701622" y="-406440"/>
            <a:chExt cx="7779096" cy="7269237"/>
          </a:xfrm>
        </p:grpSpPr>
        <p:grpSp>
          <p:nvGrpSpPr>
            <p:cNvPr id="768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9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70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75" name="Sechseck 117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6" name="Sechseck 117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7" name="Sechseck 117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8" name="Sechseck 117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9" name="Sechseck 117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0" name="Sechseck 117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1" name="Sechseck 118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1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68" name="Sechseck 116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9" name="Sechseck 116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0" name="Sechseck 116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1" name="Sechseck 117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2" name="Sechseck 117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3" name="Sechseck 117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4" name="Sechseck 117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2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61" name="Sechseck 116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2" name="Sechseck 116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3" name="Sechseck 116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4" name="Sechseck 116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5" name="Sechseck 116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6" name="Sechseck 116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7" name="Sechseck 116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3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54" name="Sechseck 115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5" name="Sechseck 115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6" name="Sechseck 115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7" name="Sechseck 115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8" name="Sechseck 115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9" name="Sechseck 115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0" name="Sechseck 115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4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47" name="Sechseck 114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8" name="Sechseck 114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9" name="Sechseck 114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0" name="Sechseck 114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1" name="Sechseck 115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2" name="Sechseck 115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3" name="Sechseck 115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5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40" name="Sechseck 113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1" name="Sechseck 114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2" name="Sechseck 114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3" name="Sechseck 114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4" name="Sechseck 114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5" name="Sechseck 114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6" name="Sechseck 114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25" name="Gruppieren 1188"/>
          <p:cNvGrpSpPr>
            <a:grpSpLocks noChangeAspect="1"/>
          </p:cNvGrpSpPr>
          <p:nvPr/>
        </p:nvGrpSpPr>
        <p:grpSpPr>
          <a:xfrm>
            <a:off x="825401" y="909603"/>
            <a:ext cx="1555819" cy="1453847"/>
            <a:chOff x="701622" y="-406440"/>
            <a:chExt cx="7779096" cy="7269237"/>
          </a:xfrm>
        </p:grpSpPr>
        <p:grpSp>
          <p:nvGrpSpPr>
            <p:cNvPr id="826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24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2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33" name="Sechseck 123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4" name="Sechseck 123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5" name="Sechseck 123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6" name="Sechseck 123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7" name="Sechseck 123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8" name="Sechseck 123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9" name="Sechseck 123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26" name="Sechseck 122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7" name="Sechseck 122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8" name="Sechseck 122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9" name="Sechseck 122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0" name="Sechseck 122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1" name="Sechseck 123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2" name="Sechseck 123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19" name="Sechseck 121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0" name="Sechseck 121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1" name="Sechseck 122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2" name="Sechseck 122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3" name="Sechseck 122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4" name="Sechseck 122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5" name="Sechseck 122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12" name="Sechseck 121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3" name="Sechseck 121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4" name="Sechseck 121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5" name="Sechseck 121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6" name="Sechseck 121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7" name="Sechseck 121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8" name="Sechseck 121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05" name="Sechseck 12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6" name="Sechseck 12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7" name="Sechseck 12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8" name="Sechseck 12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9" name="Sechseck 12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0" name="Sechseck 12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1" name="Sechseck 12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98" name="Sechseck 11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9" name="Sechseck 11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0" name="Sechseck 11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1" name="Sechseck 12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2" name="Sechseck 12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3" name="Sechseck 12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4" name="Sechseck 12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34" name="Gruppieren 1246"/>
          <p:cNvGrpSpPr>
            <a:grpSpLocks noChangeAspect="1"/>
          </p:cNvGrpSpPr>
          <p:nvPr/>
        </p:nvGrpSpPr>
        <p:grpSpPr>
          <a:xfrm>
            <a:off x="642836" y="4232286"/>
            <a:ext cx="1555819" cy="1453847"/>
            <a:chOff x="701622" y="-406440"/>
            <a:chExt cx="7779096" cy="7269237"/>
          </a:xfrm>
        </p:grpSpPr>
        <p:grpSp>
          <p:nvGrpSpPr>
            <p:cNvPr id="83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29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6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37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91" name="Sechseck 12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2" name="Sechseck 12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3" name="Sechseck 12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4" name="Sechseck 12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5" name="Sechseck 12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6" name="Sechseck 12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7" name="Sechseck 12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8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4" name="Sechseck 12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5" name="Sechseck 12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6" name="Sechseck 12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7" name="Sechseck 12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8" name="Sechseck 12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9" name="Sechseck 12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0" name="Sechseck 12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9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77" name="Sechseck 12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8" name="Sechseck 12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9" name="Sechseck 12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0" name="Sechseck 12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1" name="Sechseck 12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2" name="Sechseck 12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3" name="Sechseck 12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8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70" name="Sechseck 12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1" name="Sechseck 12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2" name="Sechseck 12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3" name="Sechseck 12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4" name="Sechseck 12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5" name="Sechseck 12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6" name="Sechseck 12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63" name="Sechseck 12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4" name="Sechseck 12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5" name="Sechseck 12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6" name="Sechseck 12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7" name="Sechseck 12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8" name="Sechseck 12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9" name="Sechseck 12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56" name="Sechseck 12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7" name="Sechseck 12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8" name="Sechseck 12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9" name="Sechseck 12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0" name="Sechseck 12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1" name="Sechseck 12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2" name="Sechseck 12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92" name="Gruppieren 1304"/>
          <p:cNvGrpSpPr>
            <a:grpSpLocks noChangeAspect="1"/>
          </p:cNvGrpSpPr>
          <p:nvPr/>
        </p:nvGrpSpPr>
        <p:grpSpPr>
          <a:xfrm>
            <a:off x="-196963" y="3246435"/>
            <a:ext cx="1555819" cy="1453847"/>
            <a:chOff x="701622" y="-406440"/>
            <a:chExt cx="7779096" cy="7269237"/>
          </a:xfrm>
        </p:grpSpPr>
        <p:grpSp>
          <p:nvGrpSpPr>
            <p:cNvPr id="89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5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9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49" name="Sechseck 13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0" name="Sechseck 13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1" name="Sechseck 13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2" name="Sechseck 13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3" name="Sechseck 13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4" name="Sechseck 13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5" name="Sechseck 13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42" name="Sechseck 13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3" name="Sechseck 13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4" name="Sechseck 13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5" name="Sechseck 13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6" name="Sechseck 13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7" name="Sechseck 13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8" name="Sechseck 13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35" name="Sechseck 13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6" name="Sechseck 13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7" name="Sechseck 13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8" name="Sechseck 13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9" name="Sechseck 13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0" name="Sechseck 13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1" name="Sechseck 13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8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28" name="Sechseck 13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9" name="Sechseck 13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0" name="Sechseck 13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1" name="Sechseck 13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2" name="Sechseck 13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3" name="Sechseck 13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4" name="Sechseck 13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9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21" name="Sechseck 13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2" name="Sechseck 13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3" name="Sechseck 13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4" name="Sechseck 13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5" name="Sechseck 13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6" name="Sechseck 13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7" name="Sechseck 13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00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14" name="Sechseck 13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5" name="Sechseck 13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6" name="Sechseck 13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7" name="Sechseck 13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8" name="Sechseck 13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9" name="Sechseck 13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0" name="Sechseck 13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901" name="Gruppieren 1375"/>
          <p:cNvGrpSpPr>
            <a:grpSpLocks noChangeAspect="1"/>
          </p:cNvGrpSpPr>
          <p:nvPr/>
        </p:nvGrpSpPr>
        <p:grpSpPr>
          <a:xfrm>
            <a:off x="1482635" y="5224810"/>
            <a:ext cx="1555819" cy="1453847"/>
            <a:chOff x="701622" y="-406440"/>
            <a:chExt cx="7779096" cy="7269237"/>
          </a:xfrm>
        </p:grpSpPr>
        <p:grpSp>
          <p:nvGrpSpPr>
            <p:cNvPr id="902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42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0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953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0" name="Sechseck 141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1" name="Sechseck 142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2" name="Sechseck 142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3" name="Sechseck 142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4" name="Sechseck 142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5" name="Sechseck 142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6" name="Sechseck 142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54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13" name="Sechseck 141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4" name="Sechseck 141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5" name="Sechseck 141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6" name="Sechseck 141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7" name="Sechseck 141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8" name="Sechseck 141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9" name="Sechseck 141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55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06" name="Sechseck 140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7" name="Sechseck 140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8" name="Sechseck 140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9" name="Sechseck 140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0" name="Sechseck 140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1" name="Sechseck 141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2" name="Sechseck 141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56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99" name="Sechseck 139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0" name="Sechseck 139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1" name="Sechseck 140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2" name="Sechseck 140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3" name="Sechseck 140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4" name="Sechseck 140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5" name="Sechseck 140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57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92" name="Sechseck 139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3" name="Sechseck 139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4" name="Sechseck 139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5" name="Sechseck 139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6" name="Sechseck 139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7" name="Sechseck 139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8" name="Sechseck 139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58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85" name="Sechseck 138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6" name="Sechseck 138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7" name="Sechseck 138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8" name="Sechseck 138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9" name="Sechseck 138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0" name="Sechseck 138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1" name="Sechseck 139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440" name="Gruppieren 1439"/>
          <p:cNvGrpSpPr>
            <a:grpSpLocks noChangeAspect="1"/>
          </p:cNvGrpSpPr>
          <p:nvPr/>
        </p:nvGrpSpPr>
        <p:grpSpPr>
          <a:xfrm>
            <a:off x="6229325" y="179343"/>
            <a:ext cx="1555819" cy="1453847"/>
            <a:chOff x="701622" y="-406440"/>
            <a:chExt cx="7779096" cy="7269237"/>
          </a:xfrm>
        </p:grpSpPr>
        <p:grpSp>
          <p:nvGrpSpPr>
            <p:cNvPr id="1441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491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2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3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4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5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6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7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42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443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84" name="Sechseck 14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5" name="Sechseck 14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6" name="Sechseck 14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7" name="Sechseck 14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8" name="Sechseck 14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9" name="Sechseck 14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90" name="Sechseck 14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4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77" name="Sechseck 14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8" name="Sechseck 14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9" name="Sechseck 14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0" name="Sechseck 14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1" name="Sechseck 14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2" name="Sechseck 14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3" name="Sechseck 14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5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70" name="Sechseck 14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1" name="Sechseck 14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2" name="Sechseck 14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3" name="Sechseck 14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4" name="Sechseck 14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5" name="Sechseck 14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6" name="Sechseck 14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6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63" name="Sechseck 14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4" name="Sechseck 14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5" name="Sechseck 14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6" name="Sechseck 14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7" name="Sechseck 14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8" name="Sechseck 14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9" name="Sechseck 14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7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56" name="Sechseck 14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7" name="Sechseck 14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8" name="Sechseck 14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9" name="Sechseck 14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0" name="Sechseck 14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1" name="Sechseck 14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2" name="Sechseck 14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8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49" name="Sechseck 14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0" name="Sechseck 14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1" name="Sechseck 14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2" name="Sechseck 14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3" name="Sechseck 14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4" name="Sechseck 14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5" name="Sechseck 14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aphicFrame>
        <p:nvGraphicFramePr>
          <p:cNvPr id="1498" name="Tabelle 1497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</a:t>
                      </a:r>
                      <a:r>
                        <a:rPr lang="de-DE" baseline="0" dirty="0" smtClean="0"/>
                        <a:t> 225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99" name="Textfeld 1498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The </a:t>
            </a:r>
            <a:r>
              <a:rPr lang="de-DE" dirty="0" err="1" smtClean="0"/>
              <a:t>illustration</a:t>
            </a:r>
            <a:r>
              <a:rPr lang="de-DE" dirty="0" smtClean="0"/>
              <a:t> </a:t>
            </a:r>
            <a:r>
              <a:rPr lang="de-DE" dirty="0" err="1" smtClean="0"/>
              <a:t>ends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an </a:t>
            </a:r>
            <a:r>
              <a:rPr lang="de-DE" dirty="0" err="1" smtClean="0"/>
              <a:t>area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ca. 50 x 30 m, </a:t>
            </a:r>
            <a:r>
              <a:rPr lang="de-DE" dirty="0" err="1" smtClean="0"/>
              <a:t>about</a:t>
            </a:r>
            <a:r>
              <a:rPr lang="de-DE" dirty="0" smtClean="0"/>
              <a:t> 0.5 ‰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total </a:t>
            </a:r>
            <a:r>
              <a:rPr lang="de-DE" dirty="0" err="1" smtClean="0"/>
              <a:t>area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cylinder‘s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.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Zylinder 20"/>
          <p:cNvSpPr>
            <a:spLocks/>
          </p:cNvSpPr>
          <p:nvPr/>
        </p:nvSpPr>
        <p:spPr>
          <a:xfrm>
            <a:off x="950274" y="2666754"/>
            <a:ext cx="7200000" cy="2880000"/>
          </a:xfrm>
          <a:prstGeom prst="can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alpha val="50000"/>
                </a:schemeClr>
              </a:gs>
              <a:gs pos="20000">
                <a:schemeClr val="accent1">
                  <a:alpha val="50000"/>
                </a:schemeClr>
              </a:gs>
              <a:gs pos="65000">
                <a:schemeClr val="accent1">
                  <a:lumMod val="40000"/>
                  <a:lumOff val="60000"/>
                  <a:alpha val="50000"/>
                </a:schemeClr>
              </a:gs>
            </a:gsLst>
            <a:lin ang="0" scaled="1"/>
            <a:tileRect/>
          </a:gradFill>
          <a:ln>
            <a:noFill/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ylinder 1"/>
          <p:cNvSpPr>
            <a:spLocks/>
          </p:cNvSpPr>
          <p:nvPr/>
        </p:nvSpPr>
        <p:spPr>
          <a:xfrm>
            <a:off x="957213" y="2666754"/>
            <a:ext cx="7200000" cy="2880000"/>
          </a:xfrm>
          <a:prstGeom prst="can">
            <a:avLst/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ylinder 2"/>
          <p:cNvSpPr>
            <a:spLocks/>
          </p:cNvSpPr>
          <p:nvPr/>
        </p:nvSpPr>
        <p:spPr>
          <a:xfrm>
            <a:off x="2442780" y="2879163"/>
            <a:ext cx="4320000" cy="2448000"/>
          </a:xfrm>
          <a:prstGeom prst="can">
            <a:avLst>
              <a:gd name="adj" fmla="val 14114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ylinder 3"/>
          <p:cNvSpPr>
            <a:spLocks/>
          </p:cNvSpPr>
          <p:nvPr/>
        </p:nvSpPr>
        <p:spPr>
          <a:xfrm>
            <a:off x="3841740" y="3021111"/>
            <a:ext cx="1440000" cy="2124000"/>
          </a:xfrm>
          <a:prstGeom prst="can">
            <a:avLst>
              <a:gd name="adj" fmla="val 8671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e 4"/>
          <p:cNvSpPr/>
          <p:nvPr/>
        </p:nvSpPr>
        <p:spPr>
          <a:xfrm>
            <a:off x="957213" y="369587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middle</a:t>
            </a:r>
            <a:r>
              <a:rPr lang="de-DE" dirty="0" smtClean="0"/>
              <a:t>                       </a:t>
            </a:r>
            <a:r>
              <a:rPr lang="de-DE" dirty="0" err="1" smtClean="0"/>
              <a:t>partition</a:t>
            </a:r>
            <a:endParaRPr lang="en-US" dirty="0"/>
          </a:p>
        </p:txBody>
      </p:sp>
      <p:sp>
        <p:nvSpPr>
          <p:cNvPr id="7" name="Ellipse 6"/>
          <p:cNvSpPr/>
          <p:nvPr/>
        </p:nvSpPr>
        <p:spPr>
          <a:xfrm>
            <a:off x="4180617" y="4007034"/>
            <a:ext cx="720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uppieren 11"/>
          <p:cNvGrpSpPr/>
          <p:nvPr/>
        </p:nvGrpSpPr>
        <p:grpSpPr>
          <a:xfrm>
            <a:off x="993726" y="1906740"/>
            <a:ext cx="7200000" cy="792000"/>
            <a:chOff x="993726" y="1906740"/>
            <a:chExt cx="7200000" cy="792000"/>
          </a:xfrm>
        </p:grpSpPr>
        <p:sp>
          <p:nvSpPr>
            <p:cNvPr id="9" name="Ellipse 8"/>
            <p:cNvSpPr/>
            <p:nvPr/>
          </p:nvSpPr>
          <p:spPr>
            <a:xfrm>
              <a:off x="993726" y="1906740"/>
              <a:ext cx="7200000" cy="792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50000">
                  <a:schemeClr val="tx1"/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Ellipse 9"/>
            <p:cNvSpPr/>
            <p:nvPr/>
          </p:nvSpPr>
          <p:spPr>
            <a:xfrm>
              <a:off x="1358856" y="1953513"/>
              <a:ext cx="648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err="1" smtClean="0">
                  <a:solidFill>
                    <a:schemeClr val="tx1"/>
                  </a:solidFill>
                </a:rPr>
                <a:t>radiation</a:t>
              </a:r>
              <a:r>
                <a:rPr lang="de-DE" dirty="0" smtClean="0">
                  <a:solidFill>
                    <a:schemeClr val="tx1"/>
                  </a:solidFill>
                </a:rPr>
                <a:t> </a:t>
              </a:r>
              <a:r>
                <a:rPr lang="de-DE" dirty="0" err="1" smtClean="0">
                  <a:solidFill>
                    <a:schemeClr val="tx1"/>
                  </a:solidFill>
                </a:rPr>
                <a:t>shield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4" name="Pfeil nach unten 13"/>
          <p:cNvSpPr/>
          <p:nvPr/>
        </p:nvSpPr>
        <p:spPr>
          <a:xfrm>
            <a:off x="738135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feil nach unten 14"/>
          <p:cNvSpPr/>
          <p:nvPr/>
        </p:nvSpPr>
        <p:spPr>
          <a:xfrm>
            <a:off x="215217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feil nach unten 15"/>
          <p:cNvSpPr/>
          <p:nvPr/>
        </p:nvSpPr>
        <p:spPr>
          <a:xfrm>
            <a:off x="361269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feil nach unten 16"/>
          <p:cNvSpPr/>
          <p:nvPr/>
        </p:nvSpPr>
        <p:spPr>
          <a:xfrm>
            <a:off x="503670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feil nach unten 17"/>
          <p:cNvSpPr/>
          <p:nvPr/>
        </p:nvSpPr>
        <p:spPr>
          <a:xfrm>
            <a:off x="649722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feil nach unten 18"/>
          <p:cNvSpPr/>
          <p:nvPr/>
        </p:nvSpPr>
        <p:spPr>
          <a:xfrm>
            <a:off x="7921233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feld 22"/>
          <p:cNvSpPr txBox="1"/>
          <p:nvPr/>
        </p:nvSpPr>
        <p:spPr>
          <a:xfrm>
            <a:off x="2052603" y="5729319"/>
            <a:ext cx="5486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The </a:t>
            </a:r>
            <a:r>
              <a:rPr lang="de-DE" dirty="0" err="1" smtClean="0"/>
              <a:t>cylinder‘s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tiled</a:t>
            </a:r>
            <a:r>
              <a:rPr lang="de-DE" dirty="0" smtClean="0"/>
              <a:t> out just </a:t>
            </a:r>
            <a:r>
              <a:rPr lang="de-DE" dirty="0" err="1" smtClean="0"/>
              <a:t>inside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outermost</a:t>
            </a:r>
            <a:r>
              <a:rPr lang="de-DE" dirty="0" smtClean="0"/>
              <a:t> </a:t>
            </a:r>
            <a:r>
              <a:rPr lang="de-DE" dirty="0" err="1" smtClean="0"/>
              <a:t>scaffolding</a:t>
            </a:r>
            <a:r>
              <a:rPr lang="de-DE" dirty="0" smtClean="0"/>
              <a:t>,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occasional</a:t>
            </a:r>
            <a:r>
              <a:rPr lang="de-DE" dirty="0" smtClean="0"/>
              <a:t> </a:t>
            </a:r>
            <a:r>
              <a:rPr lang="de-DE" dirty="0" err="1" smtClean="0"/>
              <a:t>connection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it.</a:t>
            </a:r>
            <a:endParaRPr lang="en-US" dirty="0"/>
          </a:p>
        </p:txBody>
      </p:sp>
      <p:sp>
        <p:nvSpPr>
          <p:cNvPr id="25" name="Textfeld 24"/>
          <p:cNvSpPr txBox="1"/>
          <p:nvPr/>
        </p:nvSpPr>
        <p:spPr>
          <a:xfrm>
            <a:off x="6835806" y="0"/>
            <a:ext cx="229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overview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2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3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363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136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6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36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6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6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6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7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7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372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137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7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37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2" name="Gruppieren 176"/>
          <p:cNvGrpSpPr>
            <a:grpSpLocks noChangeAspect="1"/>
          </p:cNvGrpSpPr>
          <p:nvPr/>
        </p:nvGrpSpPr>
        <p:grpSpPr>
          <a:xfrm>
            <a:off x="3001941" y="1712889"/>
            <a:ext cx="1555819" cy="1453847"/>
            <a:chOff x="701622" y="-406440"/>
            <a:chExt cx="7779096" cy="7269237"/>
          </a:xfrm>
        </p:grpSpPr>
        <p:grpSp>
          <p:nvGrpSpPr>
            <p:cNvPr id="6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2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76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377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21" name="Sechseck 2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Sechseck 2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Sechseck 2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Sechseck 2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Sechseck 2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Sechseck 2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Sechseck 2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78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14" name="Sechseck 2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Sechseck 2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Sechseck 2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Sechseck 2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Sechseck 2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Sechseck 2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Sechseck 2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79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7" name="Sechseck 20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Sechseck 20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Sechseck 20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Sechseck 20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Sechseck 21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Sechseck 21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Sechseck 21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0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0" name="Sechseck 19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Sechseck 20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Sechseck 20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Sechseck 20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Sechseck 20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Sechseck 20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Sechseck 20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1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93" name="Sechseck 19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Sechseck 19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Sechseck 19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Sechseck 19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Sechseck 19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Sechseck 19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Sechseck 19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2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86" name="Sechseck 18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Sechseck 18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Sechseck 18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Sechseck 18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Sechseck 18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Sechseck 19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Sechseck 19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383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138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8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9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34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435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1436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3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43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3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9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0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2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3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12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2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444" name="Gruppieren 408"/>
          <p:cNvGrpSpPr>
            <a:grpSpLocks noChangeAspect="1"/>
          </p:cNvGrpSpPr>
          <p:nvPr/>
        </p:nvGrpSpPr>
        <p:grpSpPr>
          <a:xfrm>
            <a:off x="1665200" y="1895454"/>
            <a:ext cx="1555819" cy="1453847"/>
            <a:chOff x="701622" y="-406440"/>
            <a:chExt cx="7779096" cy="7269237"/>
          </a:xfrm>
        </p:grpSpPr>
        <p:grpSp>
          <p:nvGrpSpPr>
            <p:cNvPr id="1445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5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46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2" name="Sechseck 4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Sechseck 4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Sechseck 4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Sechseck 4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Sechseck 4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Sechseck 4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Sechseck 4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4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45" name="Sechseck 4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Sechseck 4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Sechseck 4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Sechseck 4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9" name="Sechseck 4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Sechseck 4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1" name="Sechseck 4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4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8" name="Sechseck 4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Sechseck 4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Sechseck 4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Sechseck 4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Sechseck 4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3" name="Sechseck 4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Sechseck 4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98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1" name="Sechseck 4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2" name="Sechseck 4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3" name="Sechseck 4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" name="Sechseck 4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5" name="Sechseck 4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6" name="Sechseck 4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" name="Sechseck 4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99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24" name="Sechseck 42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Sechseck 42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Sechseck 42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7" name="Sechseck 42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Sechseck 42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Sechseck 42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Sechseck 42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00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17" name="Sechseck 4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Sechseck 4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9" name="Sechseck 4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Sechseck 4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Sechseck 4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Sechseck 4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Sechseck 4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01" name="Gruppieren 465"/>
          <p:cNvGrpSpPr>
            <a:grpSpLocks noChangeAspect="1"/>
          </p:cNvGrpSpPr>
          <p:nvPr/>
        </p:nvGrpSpPr>
        <p:grpSpPr>
          <a:xfrm>
            <a:off x="1154018" y="3063870"/>
            <a:ext cx="1555819" cy="1453847"/>
            <a:chOff x="701622" y="-406440"/>
            <a:chExt cx="7779096" cy="7269237"/>
          </a:xfrm>
        </p:grpSpPr>
        <p:grpSp>
          <p:nvGrpSpPr>
            <p:cNvPr id="1502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1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0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9" name="Sechseck 5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0" name="Sechseck 5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1" name="Sechseck 5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2" name="Sechseck 5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3" name="Sechseck 5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4" name="Sechseck 5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5" name="Sechseck 5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2" name="Sechseck 5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3" name="Sechseck 5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4" name="Sechseck 5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5" name="Sechseck 5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6" name="Sechseck 5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7" name="Sechseck 5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8" name="Sechseck 5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95" name="Sechseck 4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6" name="Sechseck 4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7" name="Sechseck 4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8" name="Sechseck 4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9" name="Sechseck 4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0" name="Sechseck 4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Sechseck 5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8" name="Sechseck 4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9" name="Sechseck 4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Sechseck 4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Sechseck 4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2" name="Sechseck 4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3" name="Sechseck 4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4" name="Sechseck 4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1" name="Sechseck 48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2" name="Sechseck 48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3" name="Sechseck 48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4" name="Sechseck 48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" name="Sechseck 48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" name="Sechseck 48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7" name="Sechseck 48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74" name="Sechseck 47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Sechseck 47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6" name="Sechseck 47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7" name="Sechseck 47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8" name="Sechseck 47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9" name="Sechseck 47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0" name="Sechseck 47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82" name="Gruppieren 522"/>
          <p:cNvGrpSpPr>
            <a:grpSpLocks noChangeAspect="1"/>
          </p:cNvGrpSpPr>
          <p:nvPr/>
        </p:nvGrpSpPr>
        <p:grpSpPr>
          <a:xfrm>
            <a:off x="1993817" y="4049721"/>
            <a:ext cx="1555819" cy="1453847"/>
            <a:chOff x="701622" y="-406440"/>
            <a:chExt cx="7779096" cy="7269237"/>
          </a:xfrm>
        </p:grpSpPr>
        <p:grpSp>
          <p:nvGrpSpPr>
            <p:cNvPr id="18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73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4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5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6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7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8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9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4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66" name="Sechseck 5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7" name="Sechseck 5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8" name="Sechseck 5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9" name="Sechseck 5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0" name="Sechseck 5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1" name="Sechseck 5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2" name="Sechseck 5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9" name="Sechseck 5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0" name="Sechseck 5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1" name="Sechseck 5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2" name="Sechseck 5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3" name="Sechseck 5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4" name="Sechseck 5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5" name="Sechseck 5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5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2" name="Sechseck 5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3" name="Sechseck 5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4" name="Sechseck 5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5" name="Sechseck 5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6" name="Sechseck 5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7" name="Sechseck 5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8" name="Sechseck 5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6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45" name="Sechseck 5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6" name="Sechseck 5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7" name="Sechseck 5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8" name="Sechseck 5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9" name="Sechseck 5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0" name="Sechseck 5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1" name="Sechseck 5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7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8" name="Sechseck 5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9" name="Sechseck 5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0" name="Sechseck 5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1" name="Sechseck 5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" name="Sechseck 5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" name="Sechseck 5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" name="Sechseck 5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8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1" name="Sechseck 5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2" name="Sechseck 5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Sechseck 5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4" name="Sechseck 5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5" name="Sechseck 5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6" name="Sechseck 5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7" name="Sechseck 5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39" name="Gruppieren 579"/>
          <p:cNvGrpSpPr>
            <a:grpSpLocks noChangeAspect="1"/>
          </p:cNvGrpSpPr>
          <p:nvPr/>
        </p:nvGrpSpPr>
        <p:grpSpPr>
          <a:xfrm>
            <a:off x="2833616" y="5042245"/>
            <a:ext cx="1555819" cy="1453847"/>
            <a:chOff x="701622" y="-406440"/>
            <a:chExt cx="7779096" cy="7269237"/>
          </a:xfrm>
        </p:grpSpPr>
        <p:grpSp>
          <p:nvGrpSpPr>
            <p:cNvPr id="240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3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1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23" name="Sechseck 6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4" name="Sechseck 6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5" name="Sechseck 6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6" name="Sechseck 6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7" name="Sechseck 6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8" name="Sechseck 6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9" name="Sechseck 6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2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16" name="Sechseck 6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7" name="Sechseck 6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8" name="Sechseck 6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9" name="Sechseck 6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0" name="Sechseck 6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1" name="Sechseck 6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2" name="Sechseck 6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3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9" name="Sechseck 6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0" name="Sechseck 6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1" name="Sechseck 6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2" name="Sechseck 6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3" name="Sechseck 6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4" name="Sechseck 6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5" name="Sechseck 6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3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2" name="Sechseck 6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3" name="Sechseck 6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4" name="Sechseck 6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5" name="Sechseck 6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6" name="Sechseck 6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7" name="Sechseck 6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8" name="Sechseck 6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4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95" name="Sechseck 5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6" name="Sechseck 5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7" name="Sechseck 5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8" name="Sechseck 5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9" name="Sechseck 5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0" name="Sechseck 5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1" name="Sechseck 6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5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88" name="Sechseck 5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9" name="Sechseck 5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0" name="Sechseck 5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1" name="Sechseck 5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2" name="Sechseck 5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3" name="Sechseck 5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4" name="Sechseck 5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96" name="Gruppieren 636"/>
          <p:cNvGrpSpPr>
            <a:grpSpLocks noChangeAspect="1"/>
          </p:cNvGrpSpPr>
          <p:nvPr/>
        </p:nvGrpSpPr>
        <p:grpSpPr>
          <a:xfrm>
            <a:off x="4184597" y="4853007"/>
            <a:ext cx="1555819" cy="1453847"/>
            <a:chOff x="701622" y="-406440"/>
            <a:chExt cx="7779096" cy="7269237"/>
          </a:xfrm>
        </p:grpSpPr>
        <p:grpSp>
          <p:nvGrpSpPr>
            <p:cNvPr id="297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8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8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80" name="Sechseck 67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1" name="Sechseck 68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2" name="Sechseck 68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3" name="Sechseck 68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Sechseck 68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Sechseck 68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6" name="Sechseck 68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9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73" name="Sechseck 67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Sechseck 67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Sechseck 67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6" name="Sechseck 67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7" name="Sechseck 67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8" name="Sechseck 67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9" name="Sechseck 67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0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66" name="Sechseck 6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7" name="Sechseck 6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8" name="Sechseck 6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9" name="Sechseck 6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0" name="Sechseck 6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1" name="Sechseck 6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2" name="Sechseck 6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1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9" name="Sechseck 6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0" name="Sechseck 6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1" name="Sechseck 6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2" name="Sechseck 6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3" name="Sechseck 6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4" name="Sechseck 6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5" name="Sechseck 6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1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2" name="Sechseck 6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3" name="Sechseck 6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4" name="Sechseck 6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5" name="Sechseck 6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6" name="Sechseck 6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7" name="Sechseck 6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8" name="Sechseck 6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2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45" name="Sechseck 6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6" name="Sechseck 6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7" name="Sechseck 6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8" name="Sechseck 6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9" name="Sechseck 6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0" name="Sechseck 6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1" name="Sechseck 6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53" name="Gruppieren 693"/>
          <p:cNvGrpSpPr>
            <a:grpSpLocks noChangeAspect="1"/>
          </p:cNvGrpSpPr>
          <p:nvPr/>
        </p:nvGrpSpPr>
        <p:grpSpPr>
          <a:xfrm>
            <a:off x="5535578" y="4677115"/>
            <a:ext cx="1555819" cy="1453847"/>
            <a:chOff x="701622" y="-406440"/>
            <a:chExt cx="7779096" cy="7269237"/>
          </a:xfrm>
        </p:grpSpPr>
        <p:grpSp>
          <p:nvGrpSpPr>
            <p:cNvPr id="354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7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5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7" name="Sechseck 7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8" name="Sechseck 7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9" name="Sechseck 7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0" name="Sechseck 7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1" name="Sechseck 7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2" name="Sechseck 7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3" name="Sechseck 7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6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0" name="Sechseck 72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1" name="Sechseck 73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2" name="Sechseck 73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3" name="Sechseck 73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4" name="Sechseck 73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5" name="Sechseck 73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6" name="Sechseck 73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7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23" name="Sechseck 7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4" name="Sechseck 7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5" name="Sechseck 7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6" name="Sechseck 7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7" name="Sechseck 7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8" name="Sechseck 7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9" name="Sechseck 7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8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16" name="Sechseck 7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7" name="Sechseck 7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8" name="Sechseck 7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9" name="Sechseck 7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0" name="Sechseck 7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1" name="Sechseck 7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2" name="Sechseck 7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9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9" name="Sechseck 7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0" name="Sechseck 7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1" name="Sechseck 7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2" name="Sechseck 7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3" name="Sechseck 7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4" name="Sechseck 7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5" name="Sechseck 7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2" name="Sechseck 7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3" name="Sechseck 7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4" name="Sechseck 7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5" name="Sechseck 7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6" name="Sechseck 7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7" name="Sechseck 7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8" name="Sechseck 7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10" name="Gruppieren 767"/>
          <p:cNvGrpSpPr>
            <a:grpSpLocks noChangeAspect="1"/>
          </p:cNvGrpSpPr>
          <p:nvPr/>
        </p:nvGrpSpPr>
        <p:grpSpPr>
          <a:xfrm>
            <a:off x="6032520" y="3502026"/>
            <a:ext cx="1555819" cy="1453847"/>
            <a:chOff x="701622" y="-406440"/>
            <a:chExt cx="7779096" cy="7269237"/>
          </a:xfrm>
        </p:grpSpPr>
        <p:grpSp>
          <p:nvGrpSpPr>
            <p:cNvPr id="411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1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2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11" name="Sechseck 8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2" name="Sechseck 8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3" name="Sechseck 8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4" name="Sechseck 8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5" name="Sechseck 8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6" name="Sechseck 8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7" name="Sechseck 8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3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04" name="Sechseck 8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5" name="Sechseck 8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6" name="Sechseck 8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7" name="Sechseck 8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8" name="Sechseck 8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9" name="Sechseck 8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0" name="Sechseck 8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4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7" name="Sechseck 79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8" name="Sechseck 79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9" name="Sechseck 79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0" name="Sechseck 79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1" name="Sechseck 80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2" name="Sechseck 80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3" name="Sechseck 80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5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0" name="Sechseck 78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1" name="Sechseck 79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2" name="Sechseck 79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3" name="Sechseck 79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4" name="Sechseck 79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5" name="Sechseck 79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6" name="Sechseck 79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6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83" name="Sechseck 78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4" name="Sechseck 78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5" name="Sechseck 78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6" name="Sechseck 78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7" name="Sechseck 78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8" name="Sechseck 78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9" name="Sechseck 78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6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76" name="Sechseck 77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7" name="Sechseck 77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8" name="Sechseck 77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9" name="Sechseck 77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0" name="Sechseck 77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1" name="Sechseck 78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2" name="Sechseck 78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7" name="Gruppieren 831"/>
          <p:cNvGrpSpPr>
            <a:grpSpLocks noChangeAspect="1"/>
          </p:cNvGrpSpPr>
          <p:nvPr/>
        </p:nvGrpSpPr>
        <p:grpSpPr>
          <a:xfrm>
            <a:off x="6543702" y="2333610"/>
            <a:ext cx="1555819" cy="1453847"/>
            <a:chOff x="701622" y="-406440"/>
            <a:chExt cx="7779096" cy="7269237"/>
          </a:xfrm>
        </p:grpSpPr>
        <p:grpSp>
          <p:nvGrpSpPr>
            <p:cNvPr id="468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75" name="Sechseck 8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6" name="Sechseck 8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7" name="Sechseck 8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8" name="Sechseck 8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9" name="Sechseck 8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0" name="Sechseck 8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1" name="Sechseck 8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8" name="Sechseck 8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9" name="Sechseck 8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0" name="Sechseck 8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1" name="Sechseck 8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2" name="Sechseck 8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3" name="Sechseck 8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4" name="Sechseck 8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1" name="Sechseck 86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2" name="Sechseck 86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3" name="Sechseck 86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4" name="Sechseck 86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5" name="Sechseck 86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6" name="Sechseck 86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7" name="Sechseck 86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54" name="Sechseck 85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5" name="Sechseck 85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6" name="Sechseck 85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7" name="Sechseck 85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8" name="Sechseck 85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9" name="Sechseck 85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0" name="Sechseck 85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7" name="Sechseck 84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8" name="Sechseck 84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9" name="Sechseck 84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0" name="Sechseck 84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1" name="Sechseck 85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2" name="Sechseck 85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3" name="Sechseck 85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3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0" name="Sechseck 83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1" name="Sechseck 84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2" name="Sechseck 84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3" name="Sechseck 84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4" name="Sechseck 84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5" name="Sechseck 84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6" name="Sechseck 84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4" name="Gruppieren 895"/>
          <p:cNvGrpSpPr>
            <a:grpSpLocks noChangeAspect="1"/>
          </p:cNvGrpSpPr>
          <p:nvPr/>
        </p:nvGrpSpPr>
        <p:grpSpPr>
          <a:xfrm>
            <a:off x="5703903" y="1347759"/>
            <a:ext cx="1555819" cy="1453847"/>
            <a:chOff x="701622" y="-406440"/>
            <a:chExt cx="7779096" cy="7269237"/>
          </a:xfrm>
        </p:grpSpPr>
        <p:grpSp>
          <p:nvGrpSpPr>
            <p:cNvPr id="525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94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6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9" name="Sechseck 9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0" name="Sechseck 9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1" name="Sechseck 9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2" name="Sechseck 9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3" name="Sechseck 9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4" name="Sechseck 9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5" name="Sechseck 9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2" name="Sechseck 9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3" name="Sechseck 9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4" name="Sechseck 9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5" name="Sechseck 9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6" name="Sechseck 9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7" name="Sechseck 9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8" name="Sechseck 9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25" name="Sechseck 9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6" name="Sechseck 9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7" name="Sechseck 9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8" name="Sechseck 9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9" name="Sechseck 9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0" name="Sechseck 9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1" name="Sechseck 9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8" name="Sechseck 91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9" name="Sechseck 91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0" name="Sechseck 91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1" name="Sechseck 92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2" name="Sechseck 92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3" name="Sechseck 92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4" name="Sechseck 92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1" name="Sechseck 9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2" name="Sechseck 9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3" name="Sechseck 9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4" name="Sechseck 9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5" name="Sechseck 9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6" name="Sechseck 9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7" name="Sechseck 9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0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04" name="Sechseck 9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5" name="Sechseck 9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6" name="Sechseck 9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7" name="Sechseck 9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8" name="Sechseck 9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9" name="Sechseck 9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0" name="Sechseck 9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1" name="Gruppieren 959"/>
          <p:cNvGrpSpPr>
            <a:grpSpLocks noChangeAspect="1"/>
          </p:cNvGrpSpPr>
          <p:nvPr/>
        </p:nvGrpSpPr>
        <p:grpSpPr>
          <a:xfrm>
            <a:off x="4864104" y="361908"/>
            <a:ext cx="1555819" cy="1453847"/>
            <a:chOff x="701622" y="-406440"/>
            <a:chExt cx="7779096" cy="7269237"/>
          </a:xfrm>
        </p:grpSpPr>
        <p:grpSp>
          <p:nvGrpSpPr>
            <p:cNvPr id="582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1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03" name="Sechseck 10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4" name="Sechseck 10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5" name="Sechseck 10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6" name="Sechseck 10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7" name="Sechseck 10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8" name="Sechseck 10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9" name="Sechseck 10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4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96" name="Sechseck 9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7" name="Sechseck 9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8" name="Sechseck 9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9" name="Sechseck 9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0" name="Sechseck 9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1" name="Sechseck 10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2" name="Sechseck 10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5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9" name="Sechseck 9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0" name="Sechseck 9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1" name="Sechseck 9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2" name="Sechseck 9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3" name="Sechseck 9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4" name="Sechseck 9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5" name="Sechseck 9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6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2" name="Sechseck 9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3" name="Sechseck 9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4" name="Sechseck 9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5" name="Sechseck 9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6" name="Sechseck 9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7" name="Sechseck 9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8" name="Sechseck 9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7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75" name="Sechseck 9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6" name="Sechseck 9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7" name="Sechseck 9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8" name="Sechseck 9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9" name="Sechseck 9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0" name="Sechseck 9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1" name="Sechseck 9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7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68" name="Sechseck 9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9" name="Sechseck 9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0" name="Sechseck 9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1" name="Sechseck 9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2" name="Sechseck 9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3" name="Sechseck 9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4" name="Sechseck 9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38" name="Gruppieren 1016"/>
          <p:cNvGrpSpPr>
            <a:grpSpLocks noChangeAspect="1"/>
          </p:cNvGrpSpPr>
          <p:nvPr/>
        </p:nvGrpSpPr>
        <p:grpSpPr>
          <a:xfrm>
            <a:off x="3513123" y="551146"/>
            <a:ext cx="1555819" cy="1453847"/>
            <a:chOff x="701622" y="-406440"/>
            <a:chExt cx="7779096" cy="7269237"/>
          </a:xfrm>
        </p:grpSpPr>
        <p:grpSp>
          <p:nvGrpSpPr>
            <p:cNvPr id="63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6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0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60" name="Sechseck 105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1" name="Sechseck 106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2" name="Sechseck 106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3" name="Sechseck 106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4" name="Sechseck 106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5" name="Sechseck 106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6" name="Sechseck 106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1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53" name="Sechseck 10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4" name="Sechseck 10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5" name="Sechseck 10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6" name="Sechseck 10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7" name="Sechseck 10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8" name="Sechseck 10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9" name="Sechseck 10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2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46" name="Sechseck 104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7" name="Sechseck 104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8" name="Sechseck 104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9" name="Sechseck 104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0" name="Sechseck 104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1" name="Sechseck 105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2" name="Sechseck 105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3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9" name="Sechseck 10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0" name="Sechseck 10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1" name="Sechseck 10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2" name="Sechseck 10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3" name="Sechseck 10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4" name="Sechseck 10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5" name="Sechseck 10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4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2" name="Sechseck 10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3" name="Sechseck 10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4" name="Sechseck 10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5" name="Sechseck 10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6" name="Sechseck 10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7" name="Sechseck 10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8" name="Sechseck 10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25" name="Sechseck 10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6" name="Sechseck 10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7" name="Sechseck 10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8" name="Sechseck 10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9" name="Sechseck 10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0" name="Sechseck 10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1" name="Sechseck 10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95" name="Gruppieren 1073"/>
          <p:cNvGrpSpPr>
            <a:grpSpLocks noChangeAspect="1"/>
          </p:cNvGrpSpPr>
          <p:nvPr/>
        </p:nvGrpSpPr>
        <p:grpSpPr>
          <a:xfrm>
            <a:off x="2176382" y="727038"/>
            <a:ext cx="1555819" cy="1453847"/>
            <a:chOff x="701622" y="-406440"/>
            <a:chExt cx="7779096" cy="7269237"/>
          </a:xfrm>
        </p:grpSpPr>
        <p:grpSp>
          <p:nvGrpSpPr>
            <p:cNvPr id="69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12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17" name="Sechseck 11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8" name="Sechseck 11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9" name="Sechseck 11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0" name="Sechseck 11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1" name="Sechseck 11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2" name="Sechseck 11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3" name="Sechseck 11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8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10" name="Sechseck 110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1" name="Sechseck 111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2" name="Sechseck 111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3" name="Sechseck 111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4" name="Sechseck 111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5" name="Sechseck 111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6" name="Sechseck 111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03" name="Sechseck 11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4" name="Sechseck 11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5" name="Sechseck 11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6" name="Sechseck 11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7" name="Sechseck 11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8" name="Sechseck 11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9" name="Sechseck 11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00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96" name="Sechseck 10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7" name="Sechseck 10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8" name="Sechseck 10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9" name="Sechseck 10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0" name="Sechseck 10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1" name="Sechseck 11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2" name="Sechseck 11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01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89" name="Sechseck 10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0" name="Sechseck 10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1" name="Sechseck 10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2" name="Sechseck 10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3" name="Sechseck 10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4" name="Sechseck 10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5" name="Sechseck 10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82" name="Sechseck 10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3" name="Sechseck 10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4" name="Sechseck 10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5" name="Sechseck 10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6" name="Sechseck 10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7" name="Sechseck 10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8" name="Sechseck 10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52" name="Gruppieren 1130"/>
          <p:cNvGrpSpPr>
            <a:grpSpLocks noChangeAspect="1"/>
          </p:cNvGrpSpPr>
          <p:nvPr/>
        </p:nvGrpSpPr>
        <p:grpSpPr>
          <a:xfrm>
            <a:off x="314219" y="2078019"/>
            <a:ext cx="1555819" cy="1453847"/>
            <a:chOff x="701622" y="-406440"/>
            <a:chExt cx="7779096" cy="7269237"/>
          </a:xfrm>
        </p:grpSpPr>
        <p:grpSp>
          <p:nvGrpSpPr>
            <p:cNvPr id="75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5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75" name="Sechseck 117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6" name="Sechseck 117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7" name="Sechseck 117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8" name="Sechseck 117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9" name="Sechseck 117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0" name="Sechseck 117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1" name="Sechseck 118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68" name="Sechseck 116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9" name="Sechseck 116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0" name="Sechseck 116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1" name="Sechseck 117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2" name="Sechseck 117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3" name="Sechseck 117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4" name="Sechseck 117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61" name="Sechseck 116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2" name="Sechseck 116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3" name="Sechseck 116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4" name="Sechseck 116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5" name="Sechseck 116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6" name="Sechseck 116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7" name="Sechseck 116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8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54" name="Sechseck 115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5" name="Sechseck 115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6" name="Sechseck 115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7" name="Sechseck 115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8" name="Sechseck 115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9" name="Sechseck 115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0" name="Sechseck 115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9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47" name="Sechseck 114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8" name="Sechseck 114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9" name="Sechseck 114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0" name="Sechseck 114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1" name="Sechseck 115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2" name="Sechseck 115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3" name="Sechseck 115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0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40" name="Sechseck 113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1" name="Sechseck 114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2" name="Sechseck 114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3" name="Sechseck 114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4" name="Sechseck 114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5" name="Sechseck 114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6" name="Sechseck 114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61" name="Gruppieren 1188"/>
          <p:cNvGrpSpPr>
            <a:grpSpLocks noChangeAspect="1"/>
          </p:cNvGrpSpPr>
          <p:nvPr/>
        </p:nvGrpSpPr>
        <p:grpSpPr>
          <a:xfrm>
            <a:off x="825401" y="909603"/>
            <a:ext cx="1555819" cy="1453847"/>
            <a:chOff x="701622" y="-406440"/>
            <a:chExt cx="7779096" cy="7269237"/>
          </a:xfrm>
        </p:grpSpPr>
        <p:grpSp>
          <p:nvGrpSpPr>
            <p:cNvPr id="762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24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6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33" name="Sechseck 123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4" name="Sechseck 123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5" name="Sechseck 123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6" name="Sechseck 123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7" name="Sechseck 123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8" name="Sechseck 123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9" name="Sechseck 123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26" name="Sechseck 122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7" name="Sechseck 122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8" name="Sechseck 122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9" name="Sechseck 122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0" name="Sechseck 122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1" name="Sechseck 123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2" name="Sechseck 123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19" name="Sechseck 121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0" name="Sechseck 121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1" name="Sechseck 122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2" name="Sechseck 122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3" name="Sechseck 122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4" name="Sechseck 122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5" name="Sechseck 122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7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12" name="Sechseck 121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3" name="Sechseck 121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4" name="Sechseck 121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5" name="Sechseck 121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6" name="Sechseck 121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7" name="Sechseck 121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8" name="Sechseck 121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8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05" name="Sechseck 12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6" name="Sechseck 12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7" name="Sechseck 12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8" name="Sechseck 12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9" name="Sechseck 12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0" name="Sechseck 12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1" name="Sechseck 12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9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98" name="Sechseck 11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9" name="Sechseck 11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0" name="Sechseck 11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1" name="Sechseck 12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2" name="Sechseck 12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3" name="Sechseck 12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4" name="Sechseck 12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70" name="Gruppieren 1246"/>
          <p:cNvGrpSpPr>
            <a:grpSpLocks noChangeAspect="1"/>
          </p:cNvGrpSpPr>
          <p:nvPr/>
        </p:nvGrpSpPr>
        <p:grpSpPr>
          <a:xfrm>
            <a:off x="642836" y="4232286"/>
            <a:ext cx="1555819" cy="1453847"/>
            <a:chOff x="701622" y="-406440"/>
            <a:chExt cx="7779096" cy="7269237"/>
          </a:xfrm>
        </p:grpSpPr>
        <p:grpSp>
          <p:nvGrpSpPr>
            <p:cNvPr id="771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29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2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73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91" name="Sechseck 12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2" name="Sechseck 12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3" name="Sechseck 12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4" name="Sechseck 12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5" name="Sechseck 12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6" name="Sechseck 12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7" name="Sechseck 12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4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4" name="Sechseck 12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5" name="Sechseck 12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6" name="Sechseck 12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7" name="Sechseck 12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8" name="Sechseck 12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9" name="Sechseck 12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0" name="Sechseck 12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5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77" name="Sechseck 12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8" name="Sechseck 12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9" name="Sechseck 12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0" name="Sechseck 12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1" name="Sechseck 12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2" name="Sechseck 12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3" name="Sechseck 12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70" name="Sechseck 12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1" name="Sechseck 12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2" name="Sechseck 12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3" name="Sechseck 12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4" name="Sechseck 12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5" name="Sechseck 12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6" name="Sechseck 12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63" name="Sechseck 12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4" name="Sechseck 12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5" name="Sechseck 12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6" name="Sechseck 12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7" name="Sechseck 12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8" name="Sechseck 12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9" name="Sechseck 12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56" name="Sechseck 12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7" name="Sechseck 12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8" name="Sechseck 12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9" name="Sechseck 12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0" name="Sechseck 12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1" name="Sechseck 12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2" name="Sechseck 12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28" name="Gruppieren 1304"/>
          <p:cNvGrpSpPr>
            <a:grpSpLocks noChangeAspect="1"/>
          </p:cNvGrpSpPr>
          <p:nvPr/>
        </p:nvGrpSpPr>
        <p:grpSpPr>
          <a:xfrm>
            <a:off x="-196963" y="3246435"/>
            <a:ext cx="1555819" cy="1453847"/>
            <a:chOff x="701622" y="-406440"/>
            <a:chExt cx="7779096" cy="7269237"/>
          </a:xfrm>
        </p:grpSpPr>
        <p:grpSp>
          <p:nvGrpSpPr>
            <p:cNvPr id="829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5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0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31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49" name="Sechseck 13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0" name="Sechseck 13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1" name="Sechseck 13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2" name="Sechseck 13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3" name="Sechseck 13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4" name="Sechseck 13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5" name="Sechseck 13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2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42" name="Sechseck 13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3" name="Sechseck 13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4" name="Sechseck 13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5" name="Sechseck 13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6" name="Sechseck 13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7" name="Sechseck 13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8" name="Sechseck 13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3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35" name="Sechseck 13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6" name="Sechseck 13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7" name="Sechseck 13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8" name="Sechseck 13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9" name="Sechseck 13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0" name="Sechseck 13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1" name="Sechseck 13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4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28" name="Sechseck 13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9" name="Sechseck 13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0" name="Sechseck 13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1" name="Sechseck 13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2" name="Sechseck 13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3" name="Sechseck 13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4" name="Sechseck 13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5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21" name="Sechseck 13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2" name="Sechseck 13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3" name="Sechseck 13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4" name="Sechseck 13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5" name="Sechseck 13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6" name="Sechseck 13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7" name="Sechseck 13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6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14" name="Sechseck 13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5" name="Sechseck 13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6" name="Sechseck 13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7" name="Sechseck 13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8" name="Sechseck 13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9" name="Sechseck 13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0" name="Sechseck 13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37" name="Gruppieren 1375"/>
          <p:cNvGrpSpPr>
            <a:grpSpLocks noChangeAspect="1"/>
          </p:cNvGrpSpPr>
          <p:nvPr/>
        </p:nvGrpSpPr>
        <p:grpSpPr>
          <a:xfrm>
            <a:off x="1482635" y="5224810"/>
            <a:ext cx="1555819" cy="1453847"/>
            <a:chOff x="701622" y="-406440"/>
            <a:chExt cx="7779096" cy="7269237"/>
          </a:xfrm>
        </p:grpSpPr>
        <p:grpSp>
          <p:nvGrpSpPr>
            <p:cNvPr id="838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42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9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89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0" name="Sechseck 141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1" name="Sechseck 142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2" name="Sechseck 142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3" name="Sechseck 142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4" name="Sechseck 142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5" name="Sechseck 142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6" name="Sechseck 142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0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13" name="Sechseck 141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4" name="Sechseck 141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5" name="Sechseck 141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6" name="Sechseck 141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7" name="Sechseck 141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8" name="Sechseck 141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9" name="Sechseck 141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1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06" name="Sechseck 140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7" name="Sechseck 140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8" name="Sechseck 140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9" name="Sechseck 140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0" name="Sechseck 140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1" name="Sechseck 141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2" name="Sechseck 141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2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99" name="Sechseck 139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0" name="Sechseck 139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1" name="Sechseck 140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2" name="Sechseck 140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3" name="Sechseck 140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4" name="Sechseck 140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5" name="Sechseck 140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3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92" name="Sechseck 139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3" name="Sechseck 139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4" name="Sechseck 139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5" name="Sechseck 139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6" name="Sechseck 139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7" name="Sechseck 139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8" name="Sechseck 139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4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85" name="Sechseck 138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6" name="Sechseck 138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7" name="Sechseck 138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8" name="Sechseck 138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9" name="Sechseck 138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0" name="Sechseck 138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1" name="Sechseck 139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95" name="Gruppieren 1439"/>
          <p:cNvGrpSpPr>
            <a:grpSpLocks noChangeAspect="1"/>
          </p:cNvGrpSpPr>
          <p:nvPr/>
        </p:nvGrpSpPr>
        <p:grpSpPr>
          <a:xfrm>
            <a:off x="6229325" y="179343"/>
            <a:ext cx="1555819" cy="1453847"/>
            <a:chOff x="701622" y="-406440"/>
            <a:chExt cx="7779096" cy="7269237"/>
          </a:xfrm>
        </p:grpSpPr>
        <p:grpSp>
          <p:nvGrpSpPr>
            <p:cNvPr id="896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491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2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3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4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5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6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7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9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84" name="Sechseck 14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5" name="Sechseck 14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6" name="Sechseck 14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7" name="Sechseck 14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8" name="Sechseck 14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9" name="Sechseck 14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90" name="Sechseck 14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77" name="Sechseck 14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8" name="Sechseck 14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9" name="Sechseck 14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0" name="Sechseck 14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1" name="Sechseck 14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2" name="Sechseck 14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3" name="Sechseck 14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0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70" name="Sechseck 14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1" name="Sechseck 14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2" name="Sechseck 14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3" name="Sechseck 14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4" name="Sechseck 14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5" name="Sechseck 14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6" name="Sechseck 14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0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63" name="Sechseck 14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4" name="Sechseck 14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5" name="Sechseck 14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6" name="Sechseck 14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7" name="Sechseck 14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8" name="Sechseck 14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9" name="Sechseck 14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0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56" name="Sechseck 14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7" name="Sechseck 14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8" name="Sechseck 14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9" name="Sechseck 14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0" name="Sechseck 14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1" name="Sechseck 14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2" name="Sechseck 14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90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49" name="Sechseck 14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0" name="Sechseck 14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1" name="Sechseck 14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2" name="Sechseck 14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3" name="Sechseck 14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4" name="Sechseck 14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5" name="Sechseck 14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504" name="Gruppieren 1503"/>
          <p:cNvGrpSpPr>
            <a:grpSpLocks noChangeAspect="1"/>
          </p:cNvGrpSpPr>
          <p:nvPr/>
        </p:nvGrpSpPr>
        <p:grpSpPr>
          <a:xfrm>
            <a:off x="7069124" y="1165194"/>
            <a:ext cx="1555819" cy="1453847"/>
            <a:chOff x="701622" y="-406440"/>
            <a:chExt cx="7779096" cy="7269237"/>
          </a:xfrm>
        </p:grpSpPr>
        <p:grpSp>
          <p:nvGrpSpPr>
            <p:cNvPr id="150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555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6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7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8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9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0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1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06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507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48" name="Sechseck 154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9" name="Sechseck 154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0" name="Sechseck 154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1" name="Sechseck 155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2" name="Sechseck 155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3" name="Sechseck 155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4" name="Sechseck 155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08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41" name="Sechseck 154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2" name="Sechseck 154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3" name="Sechseck 154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4" name="Sechseck 154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5" name="Sechseck 154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6" name="Sechseck 154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7" name="Sechseck 154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09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34" name="Sechseck 153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5" name="Sechseck 153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6" name="Sechseck 153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7" name="Sechseck 153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8" name="Sechseck 153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9" name="Sechseck 153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0" name="Sechseck 153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10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27" name="Sechseck 152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8" name="Sechseck 152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9" name="Sechseck 152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0" name="Sechseck 152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1" name="Sechseck 153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2" name="Sechseck 153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3" name="Sechseck 153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11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20" name="Sechseck 151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1" name="Sechseck 152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2" name="Sechseck 152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3" name="Sechseck 152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4" name="Sechseck 152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5" name="Sechseck 152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6" name="Sechseck 152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12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13" name="Sechseck 151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4" name="Sechseck 151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5" name="Sechseck 151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6" name="Sechseck 151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7" name="Sechseck 151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8" name="Sechseck 151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9" name="Sechseck 151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aphicFrame>
        <p:nvGraphicFramePr>
          <p:cNvPr id="1562" name="Tabelle 1561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1 274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63" name="Textfeld 1562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The </a:t>
            </a:r>
            <a:r>
              <a:rPr lang="de-DE" dirty="0" err="1" smtClean="0"/>
              <a:t>illustration</a:t>
            </a:r>
            <a:r>
              <a:rPr lang="de-DE" dirty="0" smtClean="0"/>
              <a:t> </a:t>
            </a:r>
            <a:r>
              <a:rPr lang="de-DE" dirty="0" err="1" smtClean="0"/>
              <a:t>ends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an </a:t>
            </a:r>
            <a:r>
              <a:rPr lang="de-DE" dirty="0" err="1" smtClean="0"/>
              <a:t>area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ca. 50 x 30 m, </a:t>
            </a:r>
            <a:r>
              <a:rPr lang="de-DE" dirty="0" err="1" smtClean="0"/>
              <a:t>about</a:t>
            </a:r>
            <a:r>
              <a:rPr lang="de-DE" dirty="0" smtClean="0"/>
              <a:t> 0.5 ‰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total </a:t>
            </a:r>
            <a:r>
              <a:rPr lang="de-DE" dirty="0" err="1" smtClean="0"/>
              <a:t>area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cylinder‘s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.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2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3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363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136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6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36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6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6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6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7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7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372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137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7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37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2" name="Gruppieren 176"/>
          <p:cNvGrpSpPr>
            <a:grpSpLocks noChangeAspect="1"/>
          </p:cNvGrpSpPr>
          <p:nvPr/>
        </p:nvGrpSpPr>
        <p:grpSpPr>
          <a:xfrm>
            <a:off x="3001941" y="1712889"/>
            <a:ext cx="1555819" cy="1453847"/>
            <a:chOff x="701622" y="-406440"/>
            <a:chExt cx="7779096" cy="7269237"/>
          </a:xfrm>
        </p:grpSpPr>
        <p:grpSp>
          <p:nvGrpSpPr>
            <p:cNvPr id="6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2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76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377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21" name="Sechseck 2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Sechseck 2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Sechseck 2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Sechseck 2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Sechseck 2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Sechseck 2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Sechseck 2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78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14" name="Sechseck 2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Sechseck 2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Sechseck 2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Sechseck 2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Sechseck 2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Sechseck 2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Sechseck 2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79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7" name="Sechseck 20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Sechseck 20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Sechseck 20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Sechseck 20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Sechseck 21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Sechseck 21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Sechseck 21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0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0" name="Sechseck 19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Sechseck 20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Sechseck 20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Sechseck 20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Sechseck 20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Sechseck 20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Sechseck 20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1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93" name="Sechseck 19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Sechseck 19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Sechseck 19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Sechseck 19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Sechseck 19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Sechseck 19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Sechseck 19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2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86" name="Sechseck 18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Sechseck 18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Sechseck 18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Sechseck 18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Sechseck 18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Sechseck 19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Sechseck 19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383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138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8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9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34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435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1436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3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43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3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9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0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2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3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12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2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444" name="Gruppieren 408"/>
          <p:cNvGrpSpPr>
            <a:grpSpLocks noChangeAspect="1"/>
          </p:cNvGrpSpPr>
          <p:nvPr/>
        </p:nvGrpSpPr>
        <p:grpSpPr>
          <a:xfrm>
            <a:off x="1665200" y="1895454"/>
            <a:ext cx="1555819" cy="1453847"/>
            <a:chOff x="701622" y="-406440"/>
            <a:chExt cx="7779096" cy="7269237"/>
          </a:xfrm>
        </p:grpSpPr>
        <p:grpSp>
          <p:nvGrpSpPr>
            <p:cNvPr id="1445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5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46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2" name="Sechseck 4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Sechseck 4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Sechseck 4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Sechseck 4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Sechseck 4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Sechseck 4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Sechseck 4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4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45" name="Sechseck 4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Sechseck 4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Sechseck 4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Sechseck 4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9" name="Sechseck 4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Sechseck 4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1" name="Sechseck 4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4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8" name="Sechseck 4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Sechseck 4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Sechseck 4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Sechseck 4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Sechseck 4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3" name="Sechseck 4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Sechseck 4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98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1" name="Sechseck 4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2" name="Sechseck 4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3" name="Sechseck 4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" name="Sechseck 4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5" name="Sechseck 4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6" name="Sechseck 4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" name="Sechseck 4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99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24" name="Sechseck 42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Sechseck 42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Sechseck 42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7" name="Sechseck 42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Sechseck 42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Sechseck 42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Sechseck 42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00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17" name="Sechseck 4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Sechseck 4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9" name="Sechseck 4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Sechseck 4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Sechseck 4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Sechseck 4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Sechseck 4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01" name="Gruppieren 465"/>
          <p:cNvGrpSpPr>
            <a:grpSpLocks noChangeAspect="1"/>
          </p:cNvGrpSpPr>
          <p:nvPr/>
        </p:nvGrpSpPr>
        <p:grpSpPr>
          <a:xfrm>
            <a:off x="1154018" y="3063870"/>
            <a:ext cx="1555819" cy="1453847"/>
            <a:chOff x="701622" y="-406440"/>
            <a:chExt cx="7779096" cy="7269237"/>
          </a:xfrm>
        </p:grpSpPr>
        <p:grpSp>
          <p:nvGrpSpPr>
            <p:cNvPr id="1502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1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0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9" name="Sechseck 5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0" name="Sechseck 5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1" name="Sechseck 5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2" name="Sechseck 5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3" name="Sechseck 5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4" name="Sechseck 5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5" name="Sechseck 5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2" name="Sechseck 5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3" name="Sechseck 5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4" name="Sechseck 5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5" name="Sechseck 5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6" name="Sechseck 5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7" name="Sechseck 5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8" name="Sechseck 5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95" name="Sechseck 4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6" name="Sechseck 4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7" name="Sechseck 4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8" name="Sechseck 4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9" name="Sechseck 4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0" name="Sechseck 4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Sechseck 5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8" name="Sechseck 4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9" name="Sechseck 4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Sechseck 4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Sechseck 4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2" name="Sechseck 4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3" name="Sechseck 4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4" name="Sechseck 4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1" name="Sechseck 48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2" name="Sechseck 48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3" name="Sechseck 48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4" name="Sechseck 48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" name="Sechseck 48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" name="Sechseck 48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7" name="Sechseck 48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74" name="Sechseck 47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Sechseck 47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6" name="Sechseck 47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7" name="Sechseck 47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8" name="Sechseck 47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9" name="Sechseck 47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0" name="Sechseck 47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82" name="Gruppieren 522"/>
          <p:cNvGrpSpPr>
            <a:grpSpLocks noChangeAspect="1"/>
          </p:cNvGrpSpPr>
          <p:nvPr/>
        </p:nvGrpSpPr>
        <p:grpSpPr>
          <a:xfrm>
            <a:off x="1993817" y="4049721"/>
            <a:ext cx="1555819" cy="1453847"/>
            <a:chOff x="701622" y="-406440"/>
            <a:chExt cx="7779096" cy="7269237"/>
          </a:xfrm>
        </p:grpSpPr>
        <p:grpSp>
          <p:nvGrpSpPr>
            <p:cNvPr id="18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73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4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5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6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7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8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9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4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66" name="Sechseck 5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7" name="Sechseck 5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8" name="Sechseck 5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9" name="Sechseck 5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0" name="Sechseck 5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1" name="Sechseck 5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2" name="Sechseck 5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9" name="Sechseck 5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0" name="Sechseck 5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1" name="Sechseck 5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2" name="Sechseck 5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3" name="Sechseck 5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4" name="Sechseck 5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5" name="Sechseck 5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04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2" name="Sechseck 5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3" name="Sechseck 5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4" name="Sechseck 5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5" name="Sechseck 5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6" name="Sechseck 5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7" name="Sechseck 5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8" name="Sechseck 5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05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45" name="Sechseck 5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6" name="Sechseck 5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7" name="Sechseck 5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8" name="Sechseck 5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9" name="Sechseck 5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0" name="Sechseck 5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1" name="Sechseck 5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06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8" name="Sechseck 5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9" name="Sechseck 5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0" name="Sechseck 5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1" name="Sechseck 5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" name="Sechseck 5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" name="Sechseck 5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" name="Sechseck 5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07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1" name="Sechseck 5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2" name="Sechseck 5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Sechseck 5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4" name="Sechseck 5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5" name="Sechseck 5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6" name="Sechseck 5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7" name="Sechseck 5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08" name="Gruppieren 579"/>
          <p:cNvGrpSpPr>
            <a:grpSpLocks noChangeAspect="1"/>
          </p:cNvGrpSpPr>
          <p:nvPr/>
        </p:nvGrpSpPr>
        <p:grpSpPr>
          <a:xfrm>
            <a:off x="2833616" y="5042245"/>
            <a:ext cx="1555819" cy="1453847"/>
            <a:chOff x="701622" y="-406440"/>
            <a:chExt cx="7779096" cy="7269237"/>
          </a:xfrm>
        </p:grpSpPr>
        <p:grpSp>
          <p:nvGrpSpPr>
            <p:cNvPr id="150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3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10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23" name="Sechseck 6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4" name="Sechseck 6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5" name="Sechseck 6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6" name="Sechseck 6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7" name="Sechseck 6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8" name="Sechseck 6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9" name="Sechseck 6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11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16" name="Sechseck 6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7" name="Sechseck 6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8" name="Sechseck 6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9" name="Sechseck 6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0" name="Sechseck 6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1" name="Sechseck 6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2" name="Sechseck 6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12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9" name="Sechseck 6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0" name="Sechseck 6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1" name="Sechseck 6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2" name="Sechseck 6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3" name="Sechseck 6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4" name="Sechseck 6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5" name="Sechseck 6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6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2" name="Sechseck 6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3" name="Sechseck 6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4" name="Sechseck 6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5" name="Sechseck 6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6" name="Sechseck 6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7" name="Sechseck 6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8" name="Sechseck 6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6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95" name="Sechseck 5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6" name="Sechseck 5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7" name="Sechseck 5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8" name="Sechseck 5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9" name="Sechseck 5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0" name="Sechseck 5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1" name="Sechseck 6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6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88" name="Sechseck 5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9" name="Sechseck 5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0" name="Sechseck 5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1" name="Sechseck 5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2" name="Sechseck 5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3" name="Sechseck 5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4" name="Sechseck 5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65" name="Gruppieren 636"/>
          <p:cNvGrpSpPr>
            <a:grpSpLocks noChangeAspect="1"/>
          </p:cNvGrpSpPr>
          <p:nvPr/>
        </p:nvGrpSpPr>
        <p:grpSpPr>
          <a:xfrm>
            <a:off x="4184597" y="4853007"/>
            <a:ext cx="1555819" cy="1453847"/>
            <a:chOff x="701622" y="-406440"/>
            <a:chExt cx="7779096" cy="7269237"/>
          </a:xfrm>
        </p:grpSpPr>
        <p:grpSp>
          <p:nvGrpSpPr>
            <p:cNvPr id="156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8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6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80" name="Sechseck 67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1" name="Sechseck 68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2" name="Sechseck 68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3" name="Sechseck 68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Sechseck 68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Sechseck 68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6" name="Sechseck 68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73" name="Sechseck 67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Sechseck 67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Sechseck 67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6" name="Sechseck 67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7" name="Sechseck 67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8" name="Sechseck 67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9" name="Sechseck 67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66" name="Sechseck 6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7" name="Sechseck 6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8" name="Sechseck 6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9" name="Sechseck 6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0" name="Sechseck 6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1" name="Sechseck 6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2" name="Sechseck 6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9" name="Sechseck 6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0" name="Sechseck 6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1" name="Sechseck 6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2" name="Sechseck 6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3" name="Sechseck 6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4" name="Sechseck 6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5" name="Sechseck 6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8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2" name="Sechseck 6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3" name="Sechseck 6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4" name="Sechseck 6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5" name="Sechseck 6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6" name="Sechseck 6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7" name="Sechseck 6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8" name="Sechseck 6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45" name="Sechseck 6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6" name="Sechseck 6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7" name="Sechseck 6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8" name="Sechseck 6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9" name="Sechseck 6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0" name="Sechseck 6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1" name="Sechseck 6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40" name="Gruppieren 693"/>
          <p:cNvGrpSpPr>
            <a:grpSpLocks noChangeAspect="1"/>
          </p:cNvGrpSpPr>
          <p:nvPr/>
        </p:nvGrpSpPr>
        <p:grpSpPr>
          <a:xfrm>
            <a:off x="5535578" y="4677115"/>
            <a:ext cx="1555819" cy="1453847"/>
            <a:chOff x="701622" y="-406440"/>
            <a:chExt cx="7779096" cy="7269237"/>
          </a:xfrm>
        </p:grpSpPr>
        <p:grpSp>
          <p:nvGrpSpPr>
            <p:cNvPr id="241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7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2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7" name="Sechseck 7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8" name="Sechseck 7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9" name="Sechseck 7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0" name="Sechseck 7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1" name="Sechseck 7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2" name="Sechseck 7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3" name="Sechseck 7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3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0" name="Sechseck 72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1" name="Sechseck 73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2" name="Sechseck 73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3" name="Sechseck 73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4" name="Sechseck 73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5" name="Sechseck 73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6" name="Sechseck 73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3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23" name="Sechseck 7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4" name="Sechseck 7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5" name="Sechseck 7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6" name="Sechseck 7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7" name="Sechseck 7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8" name="Sechseck 7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9" name="Sechseck 7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4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16" name="Sechseck 7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7" name="Sechseck 7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8" name="Sechseck 7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9" name="Sechseck 7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0" name="Sechseck 7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1" name="Sechseck 7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2" name="Sechseck 7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5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9" name="Sechseck 7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0" name="Sechseck 7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1" name="Sechseck 7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2" name="Sechseck 7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3" name="Sechseck 7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4" name="Sechseck 7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5" name="Sechseck 7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6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2" name="Sechseck 7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3" name="Sechseck 7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4" name="Sechseck 7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5" name="Sechseck 7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6" name="Sechseck 7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7" name="Sechseck 7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8" name="Sechseck 7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97" name="Gruppieren 767"/>
          <p:cNvGrpSpPr>
            <a:grpSpLocks noChangeAspect="1"/>
          </p:cNvGrpSpPr>
          <p:nvPr/>
        </p:nvGrpSpPr>
        <p:grpSpPr>
          <a:xfrm>
            <a:off x="6032520" y="3502026"/>
            <a:ext cx="1555819" cy="1453847"/>
            <a:chOff x="701622" y="-406440"/>
            <a:chExt cx="7779096" cy="7269237"/>
          </a:xfrm>
        </p:grpSpPr>
        <p:grpSp>
          <p:nvGrpSpPr>
            <p:cNvPr id="298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1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9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11" name="Sechseck 8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2" name="Sechseck 8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3" name="Sechseck 8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4" name="Sechseck 8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5" name="Sechseck 8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6" name="Sechseck 8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7" name="Sechseck 8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0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04" name="Sechseck 8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5" name="Sechseck 8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6" name="Sechseck 8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7" name="Sechseck 8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8" name="Sechseck 8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9" name="Sechseck 8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0" name="Sechseck 8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7" name="Sechseck 79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8" name="Sechseck 79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9" name="Sechseck 79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0" name="Sechseck 79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1" name="Sechseck 80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2" name="Sechseck 80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3" name="Sechseck 80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1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0" name="Sechseck 78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1" name="Sechseck 79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2" name="Sechseck 79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3" name="Sechseck 79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4" name="Sechseck 79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5" name="Sechseck 79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6" name="Sechseck 79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2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83" name="Sechseck 78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4" name="Sechseck 78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5" name="Sechseck 78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6" name="Sechseck 78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7" name="Sechseck 78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8" name="Sechseck 78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9" name="Sechseck 78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3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76" name="Sechseck 77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7" name="Sechseck 77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8" name="Sechseck 77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9" name="Sechseck 77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0" name="Sechseck 77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1" name="Sechseck 78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2" name="Sechseck 78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54" name="Gruppieren 831"/>
          <p:cNvGrpSpPr>
            <a:grpSpLocks noChangeAspect="1"/>
          </p:cNvGrpSpPr>
          <p:nvPr/>
        </p:nvGrpSpPr>
        <p:grpSpPr>
          <a:xfrm>
            <a:off x="6543702" y="2333610"/>
            <a:ext cx="1555819" cy="1453847"/>
            <a:chOff x="701622" y="-406440"/>
            <a:chExt cx="7779096" cy="7269237"/>
          </a:xfrm>
        </p:grpSpPr>
        <p:grpSp>
          <p:nvGrpSpPr>
            <p:cNvPr id="355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6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75" name="Sechseck 8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6" name="Sechseck 8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7" name="Sechseck 8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8" name="Sechseck 8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9" name="Sechseck 8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0" name="Sechseck 8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1" name="Sechseck 8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8" name="Sechseck 8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9" name="Sechseck 8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0" name="Sechseck 8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1" name="Sechseck 8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2" name="Sechseck 8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3" name="Sechseck 8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4" name="Sechseck 8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1" name="Sechseck 86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2" name="Sechseck 86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3" name="Sechseck 86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4" name="Sechseck 86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5" name="Sechseck 86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6" name="Sechseck 86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7" name="Sechseck 86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54" name="Sechseck 85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5" name="Sechseck 85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6" name="Sechseck 85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7" name="Sechseck 85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8" name="Sechseck 85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9" name="Sechseck 85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0" name="Sechseck 85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9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7" name="Sechseck 84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8" name="Sechseck 84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9" name="Sechseck 84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0" name="Sechseck 84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1" name="Sechseck 85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2" name="Sechseck 85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3" name="Sechseck 85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0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0" name="Sechseck 83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1" name="Sechseck 84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2" name="Sechseck 84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3" name="Sechseck 84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4" name="Sechseck 84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5" name="Sechseck 84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6" name="Sechseck 84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11" name="Gruppieren 895"/>
          <p:cNvGrpSpPr>
            <a:grpSpLocks noChangeAspect="1"/>
          </p:cNvGrpSpPr>
          <p:nvPr/>
        </p:nvGrpSpPr>
        <p:grpSpPr>
          <a:xfrm>
            <a:off x="5703903" y="1347759"/>
            <a:ext cx="1555819" cy="1453847"/>
            <a:chOff x="701622" y="-406440"/>
            <a:chExt cx="7779096" cy="7269237"/>
          </a:xfrm>
        </p:grpSpPr>
        <p:grpSp>
          <p:nvGrpSpPr>
            <p:cNvPr id="412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94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9" name="Sechseck 9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0" name="Sechseck 9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1" name="Sechseck 9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2" name="Sechseck 9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3" name="Sechseck 9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4" name="Sechseck 9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5" name="Sechseck 9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4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2" name="Sechseck 9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3" name="Sechseck 9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4" name="Sechseck 9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5" name="Sechseck 9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6" name="Sechseck 9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7" name="Sechseck 9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8" name="Sechseck 9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5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25" name="Sechseck 9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6" name="Sechseck 9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7" name="Sechseck 9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8" name="Sechseck 9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9" name="Sechseck 9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0" name="Sechseck 9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1" name="Sechseck 9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6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8" name="Sechseck 91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9" name="Sechseck 91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0" name="Sechseck 91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1" name="Sechseck 92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2" name="Sechseck 92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3" name="Sechseck 92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4" name="Sechseck 92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6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1" name="Sechseck 9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2" name="Sechseck 9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3" name="Sechseck 9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4" name="Sechseck 9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5" name="Sechseck 9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6" name="Sechseck 9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7" name="Sechseck 9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7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04" name="Sechseck 9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5" name="Sechseck 9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6" name="Sechseck 9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7" name="Sechseck 9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8" name="Sechseck 9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9" name="Sechseck 9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0" name="Sechseck 9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8" name="Gruppieren 959"/>
          <p:cNvGrpSpPr>
            <a:grpSpLocks noChangeAspect="1"/>
          </p:cNvGrpSpPr>
          <p:nvPr/>
        </p:nvGrpSpPr>
        <p:grpSpPr>
          <a:xfrm>
            <a:off x="4864104" y="361908"/>
            <a:ext cx="1555819" cy="1453847"/>
            <a:chOff x="701622" y="-406440"/>
            <a:chExt cx="7779096" cy="7269237"/>
          </a:xfrm>
        </p:grpSpPr>
        <p:grpSp>
          <p:nvGrpSpPr>
            <p:cNvPr id="46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1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0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03" name="Sechseck 10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4" name="Sechseck 10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5" name="Sechseck 10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6" name="Sechseck 10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7" name="Sechseck 10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8" name="Sechseck 10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9" name="Sechseck 10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1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96" name="Sechseck 9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7" name="Sechseck 9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8" name="Sechseck 9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9" name="Sechseck 9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0" name="Sechseck 9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1" name="Sechseck 10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2" name="Sechseck 10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2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9" name="Sechseck 9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0" name="Sechseck 9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1" name="Sechseck 9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2" name="Sechseck 9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3" name="Sechseck 9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4" name="Sechseck 9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5" name="Sechseck 9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3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2" name="Sechseck 9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3" name="Sechseck 9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4" name="Sechseck 9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5" name="Sechseck 9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6" name="Sechseck 9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7" name="Sechseck 9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8" name="Sechseck 9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75" name="Sechseck 9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6" name="Sechseck 9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7" name="Sechseck 9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8" name="Sechseck 9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9" name="Sechseck 9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0" name="Sechseck 9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1" name="Sechseck 9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68" name="Sechseck 9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9" name="Sechseck 9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0" name="Sechseck 9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1" name="Sechseck 9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2" name="Sechseck 9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3" name="Sechseck 9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4" name="Sechseck 9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5" name="Gruppieren 1016"/>
          <p:cNvGrpSpPr>
            <a:grpSpLocks noChangeAspect="1"/>
          </p:cNvGrpSpPr>
          <p:nvPr/>
        </p:nvGrpSpPr>
        <p:grpSpPr>
          <a:xfrm>
            <a:off x="3513123" y="551146"/>
            <a:ext cx="1555819" cy="1453847"/>
            <a:chOff x="701622" y="-406440"/>
            <a:chExt cx="7779096" cy="7269237"/>
          </a:xfrm>
        </p:grpSpPr>
        <p:grpSp>
          <p:nvGrpSpPr>
            <p:cNvPr id="52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6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60" name="Sechseck 105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1" name="Sechseck 106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2" name="Sechseck 106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3" name="Sechseck 106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4" name="Sechseck 106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5" name="Sechseck 106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6" name="Sechseck 106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8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53" name="Sechseck 10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4" name="Sechseck 10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5" name="Sechseck 10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6" name="Sechseck 10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7" name="Sechseck 10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8" name="Sechseck 10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9" name="Sechseck 10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46" name="Sechseck 104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7" name="Sechseck 104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8" name="Sechseck 104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9" name="Sechseck 104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0" name="Sechseck 104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1" name="Sechseck 105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2" name="Sechseck 105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30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9" name="Sechseck 10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0" name="Sechseck 10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1" name="Sechseck 10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2" name="Sechseck 10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3" name="Sechseck 10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4" name="Sechseck 10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5" name="Sechseck 10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2" name="Sechseck 10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3" name="Sechseck 10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4" name="Sechseck 10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5" name="Sechseck 10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6" name="Sechseck 10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7" name="Sechseck 10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8" name="Sechseck 10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25" name="Sechseck 10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6" name="Sechseck 10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7" name="Sechseck 10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8" name="Sechseck 10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9" name="Sechseck 10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0" name="Sechseck 10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1" name="Sechseck 10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2" name="Gruppieren 1073"/>
          <p:cNvGrpSpPr>
            <a:grpSpLocks noChangeAspect="1"/>
          </p:cNvGrpSpPr>
          <p:nvPr/>
        </p:nvGrpSpPr>
        <p:grpSpPr>
          <a:xfrm>
            <a:off x="2176382" y="727038"/>
            <a:ext cx="1555819" cy="1453847"/>
            <a:chOff x="701622" y="-406440"/>
            <a:chExt cx="7779096" cy="7269237"/>
          </a:xfrm>
        </p:grpSpPr>
        <p:grpSp>
          <p:nvGrpSpPr>
            <p:cNvPr id="58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12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4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17" name="Sechseck 11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8" name="Sechseck 11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9" name="Sechseck 11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0" name="Sechseck 11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1" name="Sechseck 11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2" name="Sechseck 11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3" name="Sechseck 11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10" name="Sechseck 110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1" name="Sechseck 111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2" name="Sechseck 111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3" name="Sechseck 111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4" name="Sechseck 111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5" name="Sechseck 111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6" name="Sechseck 111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03" name="Sechseck 11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4" name="Sechseck 11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5" name="Sechseck 11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6" name="Sechseck 11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7" name="Sechseck 11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8" name="Sechseck 11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9" name="Sechseck 11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96" name="Sechseck 10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7" name="Sechseck 10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8" name="Sechseck 10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9" name="Sechseck 10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0" name="Sechseck 10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1" name="Sechseck 11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2" name="Sechseck 11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7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89" name="Sechseck 10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0" name="Sechseck 10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1" name="Sechseck 10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2" name="Sechseck 10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3" name="Sechseck 10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4" name="Sechseck 10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5" name="Sechseck 10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8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82" name="Sechseck 10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3" name="Sechseck 10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4" name="Sechseck 10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5" name="Sechseck 10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6" name="Sechseck 10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7" name="Sechseck 10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8" name="Sechseck 10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39" name="Gruppieren 1130"/>
          <p:cNvGrpSpPr>
            <a:grpSpLocks noChangeAspect="1"/>
          </p:cNvGrpSpPr>
          <p:nvPr/>
        </p:nvGrpSpPr>
        <p:grpSpPr>
          <a:xfrm>
            <a:off x="314219" y="2078019"/>
            <a:ext cx="1555819" cy="1453847"/>
            <a:chOff x="701622" y="-406440"/>
            <a:chExt cx="7779096" cy="7269237"/>
          </a:xfrm>
        </p:grpSpPr>
        <p:grpSp>
          <p:nvGrpSpPr>
            <p:cNvPr id="640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4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75" name="Sechseck 117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6" name="Sechseck 117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7" name="Sechseck 117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8" name="Sechseck 117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9" name="Sechseck 117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0" name="Sechseck 117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1" name="Sechseck 118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68" name="Sechseck 116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9" name="Sechseck 116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0" name="Sechseck 116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1" name="Sechseck 117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2" name="Sechseck 117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3" name="Sechseck 117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4" name="Sechseck 117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61" name="Sechseck 116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2" name="Sechseck 116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3" name="Sechseck 116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4" name="Sechseck 116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5" name="Sechseck 116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6" name="Sechseck 116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7" name="Sechseck 116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94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54" name="Sechseck 115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5" name="Sechseck 115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6" name="Sechseck 115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7" name="Sechseck 115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8" name="Sechseck 115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9" name="Sechseck 115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0" name="Sechseck 115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95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47" name="Sechseck 114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8" name="Sechseck 114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9" name="Sechseck 114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0" name="Sechseck 114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1" name="Sechseck 115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2" name="Sechseck 115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3" name="Sechseck 115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96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40" name="Sechseck 113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1" name="Sechseck 114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2" name="Sechseck 114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3" name="Sechseck 114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4" name="Sechseck 114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5" name="Sechseck 114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6" name="Sechseck 114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97" name="Gruppieren 1188"/>
          <p:cNvGrpSpPr>
            <a:grpSpLocks noChangeAspect="1"/>
          </p:cNvGrpSpPr>
          <p:nvPr/>
        </p:nvGrpSpPr>
        <p:grpSpPr>
          <a:xfrm>
            <a:off x="825401" y="909603"/>
            <a:ext cx="1555819" cy="1453847"/>
            <a:chOff x="701622" y="-406440"/>
            <a:chExt cx="7779096" cy="7269237"/>
          </a:xfrm>
        </p:grpSpPr>
        <p:grpSp>
          <p:nvGrpSpPr>
            <p:cNvPr id="698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24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9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00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33" name="Sechseck 123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4" name="Sechseck 123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5" name="Sechseck 123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6" name="Sechseck 123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7" name="Sechseck 123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8" name="Sechseck 123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9" name="Sechseck 123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01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26" name="Sechseck 122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7" name="Sechseck 122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8" name="Sechseck 122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9" name="Sechseck 122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0" name="Sechseck 122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1" name="Sechseck 123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2" name="Sechseck 123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1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19" name="Sechseck 121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0" name="Sechseck 121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1" name="Sechseck 122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2" name="Sechseck 122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3" name="Sechseck 122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4" name="Sechseck 122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5" name="Sechseck 122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2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12" name="Sechseck 121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3" name="Sechseck 121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4" name="Sechseck 121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5" name="Sechseck 121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6" name="Sechseck 121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7" name="Sechseck 121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8" name="Sechseck 121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3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05" name="Sechseck 12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6" name="Sechseck 12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7" name="Sechseck 12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8" name="Sechseck 12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9" name="Sechseck 12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0" name="Sechseck 12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1" name="Sechseck 12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4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98" name="Sechseck 11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9" name="Sechseck 11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0" name="Sechseck 11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1" name="Sechseck 12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2" name="Sechseck 12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3" name="Sechseck 12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4" name="Sechseck 12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55" name="Gruppieren 1246"/>
          <p:cNvGrpSpPr>
            <a:grpSpLocks noChangeAspect="1"/>
          </p:cNvGrpSpPr>
          <p:nvPr/>
        </p:nvGrpSpPr>
        <p:grpSpPr>
          <a:xfrm>
            <a:off x="642836" y="4232286"/>
            <a:ext cx="1555819" cy="1453847"/>
            <a:chOff x="701622" y="-406440"/>
            <a:chExt cx="7779096" cy="7269237"/>
          </a:xfrm>
        </p:grpSpPr>
        <p:grpSp>
          <p:nvGrpSpPr>
            <p:cNvPr id="756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29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5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91" name="Sechseck 12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2" name="Sechseck 12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3" name="Sechseck 12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4" name="Sechseck 12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5" name="Sechseck 12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6" name="Sechseck 12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7" name="Sechseck 12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4" name="Sechseck 12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5" name="Sechseck 12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6" name="Sechseck 12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7" name="Sechseck 12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8" name="Sechseck 12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9" name="Sechseck 12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0" name="Sechseck 12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77" name="Sechseck 12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8" name="Sechseck 12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9" name="Sechseck 12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0" name="Sechseck 12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1" name="Sechseck 12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2" name="Sechseck 12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3" name="Sechseck 12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70" name="Sechseck 12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1" name="Sechseck 12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2" name="Sechseck 12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3" name="Sechseck 12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4" name="Sechseck 12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5" name="Sechseck 12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6" name="Sechseck 12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63" name="Sechseck 12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4" name="Sechseck 12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5" name="Sechseck 12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6" name="Sechseck 12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7" name="Sechseck 12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8" name="Sechseck 12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9" name="Sechseck 12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56" name="Sechseck 12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7" name="Sechseck 12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8" name="Sechseck 12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9" name="Sechseck 12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0" name="Sechseck 12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1" name="Sechseck 12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2" name="Sechseck 12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64" name="Gruppieren 1304"/>
          <p:cNvGrpSpPr>
            <a:grpSpLocks noChangeAspect="1"/>
          </p:cNvGrpSpPr>
          <p:nvPr/>
        </p:nvGrpSpPr>
        <p:grpSpPr>
          <a:xfrm>
            <a:off x="-196963" y="3246435"/>
            <a:ext cx="1555819" cy="1453847"/>
            <a:chOff x="701622" y="-406440"/>
            <a:chExt cx="7779096" cy="7269237"/>
          </a:xfrm>
        </p:grpSpPr>
        <p:grpSp>
          <p:nvGrpSpPr>
            <p:cNvPr id="76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5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6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67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49" name="Sechseck 13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0" name="Sechseck 13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1" name="Sechseck 13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2" name="Sechseck 13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3" name="Sechseck 13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4" name="Sechseck 13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5" name="Sechseck 13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8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42" name="Sechseck 13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3" name="Sechseck 13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4" name="Sechseck 13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5" name="Sechseck 13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6" name="Sechseck 13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7" name="Sechseck 13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8" name="Sechseck 13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9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35" name="Sechseck 13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6" name="Sechseck 13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7" name="Sechseck 13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8" name="Sechseck 13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9" name="Sechseck 13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0" name="Sechseck 13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1" name="Sechseck 13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0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28" name="Sechseck 13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9" name="Sechseck 13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0" name="Sechseck 13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1" name="Sechseck 13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2" name="Sechseck 13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3" name="Sechseck 13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4" name="Sechseck 13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1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21" name="Sechseck 13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2" name="Sechseck 13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3" name="Sechseck 13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4" name="Sechseck 13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5" name="Sechseck 13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6" name="Sechseck 13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7" name="Sechseck 13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2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14" name="Sechseck 13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5" name="Sechseck 13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6" name="Sechseck 13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7" name="Sechseck 13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8" name="Sechseck 13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9" name="Sechseck 13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0" name="Sechseck 13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73" name="Gruppieren 1375"/>
          <p:cNvGrpSpPr>
            <a:grpSpLocks noChangeAspect="1"/>
          </p:cNvGrpSpPr>
          <p:nvPr/>
        </p:nvGrpSpPr>
        <p:grpSpPr>
          <a:xfrm>
            <a:off x="1482635" y="5224810"/>
            <a:ext cx="1555819" cy="1453847"/>
            <a:chOff x="701622" y="-406440"/>
            <a:chExt cx="7779096" cy="7269237"/>
          </a:xfrm>
        </p:grpSpPr>
        <p:grpSp>
          <p:nvGrpSpPr>
            <p:cNvPr id="77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42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2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0" name="Sechseck 141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1" name="Sechseck 142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2" name="Sechseck 142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3" name="Sechseck 142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4" name="Sechseck 142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5" name="Sechseck 142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6" name="Sechseck 142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13" name="Sechseck 141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4" name="Sechseck 141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5" name="Sechseck 141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6" name="Sechseck 141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7" name="Sechseck 141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8" name="Sechseck 141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9" name="Sechseck 141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06" name="Sechseck 140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7" name="Sechseck 140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8" name="Sechseck 140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9" name="Sechseck 140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0" name="Sechseck 140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1" name="Sechseck 141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2" name="Sechseck 141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8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99" name="Sechseck 139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0" name="Sechseck 139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1" name="Sechseck 140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2" name="Sechseck 140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3" name="Sechseck 140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4" name="Sechseck 140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5" name="Sechseck 140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9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92" name="Sechseck 139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3" name="Sechseck 139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4" name="Sechseck 139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5" name="Sechseck 139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6" name="Sechseck 139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7" name="Sechseck 139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8" name="Sechseck 139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0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85" name="Sechseck 138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6" name="Sechseck 138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7" name="Sechseck 138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8" name="Sechseck 138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9" name="Sechseck 138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0" name="Sechseck 138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1" name="Sechseck 139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31" name="Gruppieren 1439"/>
          <p:cNvGrpSpPr>
            <a:grpSpLocks noChangeAspect="1"/>
          </p:cNvGrpSpPr>
          <p:nvPr/>
        </p:nvGrpSpPr>
        <p:grpSpPr>
          <a:xfrm>
            <a:off x="6229325" y="179343"/>
            <a:ext cx="1555819" cy="1453847"/>
            <a:chOff x="701622" y="-406440"/>
            <a:chExt cx="7779096" cy="7269237"/>
          </a:xfrm>
        </p:grpSpPr>
        <p:grpSp>
          <p:nvGrpSpPr>
            <p:cNvPr id="832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491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2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3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4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5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6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7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3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84" name="Sechseck 14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5" name="Sechseck 14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6" name="Sechseck 14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7" name="Sechseck 14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8" name="Sechseck 14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9" name="Sechseck 14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90" name="Sechseck 14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77" name="Sechseck 14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8" name="Sechseck 14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9" name="Sechseck 14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0" name="Sechseck 14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1" name="Sechseck 14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2" name="Sechseck 14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3" name="Sechseck 14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70" name="Sechseck 14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1" name="Sechseck 14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2" name="Sechseck 14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3" name="Sechseck 14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4" name="Sechseck 14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5" name="Sechseck 14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6" name="Sechseck 14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7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63" name="Sechseck 14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4" name="Sechseck 14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5" name="Sechseck 14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6" name="Sechseck 14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7" name="Sechseck 14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8" name="Sechseck 14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9" name="Sechseck 14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8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56" name="Sechseck 14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7" name="Sechseck 14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8" name="Sechseck 14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9" name="Sechseck 14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0" name="Sechseck 14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1" name="Sechseck 14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2" name="Sechseck 14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9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49" name="Sechseck 14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0" name="Sechseck 14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1" name="Sechseck 14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2" name="Sechseck 14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3" name="Sechseck 14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4" name="Sechseck 14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5" name="Sechseck 14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89" name="Gruppieren 1503"/>
          <p:cNvGrpSpPr>
            <a:grpSpLocks noChangeAspect="1"/>
          </p:cNvGrpSpPr>
          <p:nvPr/>
        </p:nvGrpSpPr>
        <p:grpSpPr>
          <a:xfrm>
            <a:off x="7069124" y="1165194"/>
            <a:ext cx="1555819" cy="1453847"/>
            <a:chOff x="701622" y="-406440"/>
            <a:chExt cx="7779096" cy="7269237"/>
          </a:xfrm>
        </p:grpSpPr>
        <p:grpSp>
          <p:nvGrpSpPr>
            <p:cNvPr id="890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555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6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7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8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9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0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1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9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9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48" name="Sechseck 154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9" name="Sechseck 154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0" name="Sechseck 154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1" name="Sechseck 155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2" name="Sechseck 155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3" name="Sechseck 155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4" name="Sechseck 155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41" name="Sechseck 154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2" name="Sechseck 154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3" name="Sechseck 154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4" name="Sechseck 154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5" name="Sechseck 154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6" name="Sechseck 154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7" name="Sechseck 154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34" name="Sechseck 153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5" name="Sechseck 153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6" name="Sechseck 153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7" name="Sechseck 153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8" name="Sechseck 153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9" name="Sechseck 153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0" name="Sechseck 153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27" name="Sechseck 152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8" name="Sechseck 152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9" name="Sechseck 152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0" name="Sechseck 152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1" name="Sechseck 153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2" name="Sechseck 153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3" name="Sechseck 153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20" name="Sechseck 151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1" name="Sechseck 152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2" name="Sechseck 152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3" name="Sechseck 152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4" name="Sechseck 152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5" name="Sechseck 152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6" name="Sechseck 152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13" name="Sechseck 151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4" name="Sechseck 151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5" name="Sechseck 151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6" name="Sechseck 151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7" name="Sechseck 151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8" name="Sechseck 151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9" name="Sechseck 151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568" name="Gruppieren 1567"/>
          <p:cNvGrpSpPr>
            <a:grpSpLocks noChangeAspect="1"/>
          </p:cNvGrpSpPr>
          <p:nvPr/>
        </p:nvGrpSpPr>
        <p:grpSpPr>
          <a:xfrm>
            <a:off x="7397741" y="3319461"/>
            <a:ext cx="1555819" cy="1453847"/>
            <a:chOff x="701622" y="-406440"/>
            <a:chExt cx="7779096" cy="7269237"/>
          </a:xfrm>
        </p:grpSpPr>
        <p:grpSp>
          <p:nvGrpSpPr>
            <p:cNvPr id="1569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61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70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571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12" name="Sechseck 161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3" name="Sechseck 161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4" name="Sechseck 161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5" name="Sechseck 161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6" name="Sechseck 161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7" name="Sechseck 161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8" name="Sechseck 161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72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05" name="Sechseck 16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6" name="Sechseck 16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7" name="Sechseck 16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8" name="Sechseck 16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9" name="Sechseck 16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0" name="Sechseck 16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1" name="Sechseck 16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73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98" name="Sechseck 15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9" name="Sechseck 15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0" name="Sechseck 15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1" name="Sechseck 16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2" name="Sechseck 16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3" name="Sechseck 16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4" name="Sechseck 16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74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91" name="Sechseck 15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2" name="Sechseck 15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3" name="Sechseck 15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4" name="Sechseck 15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5" name="Sechseck 15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6" name="Sechseck 15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7" name="Sechseck 15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75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84" name="Sechseck 15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5" name="Sechseck 15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6" name="Sechseck 15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7" name="Sechseck 15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8" name="Sechseck 15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9" name="Sechseck 15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0" name="Sechseck 15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76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77" name="Sechseck 15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8" name="Sechseck 15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9" name="Sechseck 15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0" name="Sechseck 15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1" name="Sechseck 15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2" name="Sechseck 15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3" name="Sechseck 15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aphicFrame>
        <p:nvGraphicFramePr>
          <p:cNvPr id="1626" name="Tabelle 1625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1 323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27" name="Textfeld 1626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The </a:t>
            </a:r>
            <a:r>
              <a:rPr lang="de-DE" dirty="0" err="1" smtClean="0"/>
              <a:t>illustration</a:t>
            </a:r>
            <a:r>
              <a:rPr lang="de-DE" dirty="0" smtClean="0"/>
              <a:t> </a:t>
            </a:r>
            <a:r>
              <a:rPr lang="de-DE" dirty="0" err="1" smtClean="0"/>
              <a:t>ends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an </a:t>
            </a:r>
            <a:r>
              <a:rPr lang="de-DE" dirty="0" err="1" smtClean="0"/>
              <a:t>area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ca. 50 x 30 m, </a:t>
            </a:r>
            <a:r>
              <a:rPr lang="de-DE" dirty="0" err="1" smtClean="0"/>
              <a:t>about</a:t>
            </a:r>
            <a:r>
              <a:rPr lang="de-DE" dirty="0" smtClean="0"/>
              <a:t> 0.5 ‰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total </a:t>
            </a:r>
            <a:r>
              <a:rPr lang="de-DE" dirty="0" err="1" smtClean="0"/>
              <a:t>area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cylinder‘s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.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2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3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363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136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6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36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6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6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6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7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7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372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137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7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37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2" name="Gruppieren 176"/>
          <p:cNvGrpSpPr>
            <a:grpSpLocks noChangeAspect="1"/>
          </p:cNvGrpSpPr>
          <p:nvPr/>
        </p:nvGrpSpPr>
        <p:grpSpPr>
          <a:xfrm>
            <a:off x="3001941" y="1712889"/>
            <a:ext cx="1555819" cy="1453847"/>
            <a:chOff x="701622" y="-406440"/>
            <a:chExt cx="7779096" cy="7269237"/>
          </a:xfrm>
        </p:grpSpPr>
        <p:grpSp>
          <p:nvGrpSpPr>
            <p:cNvPr id="6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2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76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377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21" name="Sechseck 2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Sechseck 2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Sechseck 2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Sechseck 2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Sechseck 2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Sechseck 2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Sechseck 2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78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14" name="Sechseck 2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Sechseck 2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Sechseck 2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Sechseck 2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Sechseck 2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Sechseck 2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Sechseck 2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79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7" name="Sechseck 20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Sechseck 20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Sechseck 20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Sechseck 20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Sechseck 21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Sechseck 21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Sechseck 21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0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0" name="Sechseck 19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Sechseck 20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Sechseck 20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Sechseck 20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Sechseck 20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Sechseck 20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Sechseck 20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1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93" name="Sechseck 19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Sechseck 19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Sechseck 19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Sechseck 19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Sechseck 19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Sechseck 19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Sechseck 19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2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86" name="Sechseck 18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Sechseck 18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Sechseck 18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Sechseck 18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Sechseck 18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Sechseck 19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Sechseck 19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383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138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8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9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34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435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1436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3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43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3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9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0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2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3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12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2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444" name="Gruppieren 408"/>
          <p:cNvGrpSpPr>
            <a:grpSpLocks noChangeAspect="1"/>
          </p:cNvGrpSpPr>
          <p:nvPr/>
        </p:nvGrpSpPr>
        <p:grpSpPr>
          <a:xfrm>
            <a:off x="1665200" y="1895454"/>
            <a:ext cx="1555819" cy="1453847"/>
            <a:chOff x="701622" y="-406440"/>
            <a:chExt cx="7779096" cy="7269237"/>
          </a:xfrm>
        </p:grpSpPr>
        <p:grpSp>
          <p:nvGrpSpPr>
            <p:cNvPr id="1445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5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46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2" name="Sechseck 4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Sechseck 4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Sechseck 4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Sechseck 4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Sechseck 4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Sechseck 4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Sechseck 4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4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45" name="Sechseck 4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Sechseck 4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Sechseck 4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Sechseck 4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9" name="Sechseck 4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Sechseck 4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1" name="Sechseck 4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4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8" name="Sechseck 4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Sechseck 4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Sechseck 4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Sechseck 4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Sechseck 4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3" name="Sechseck 4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Sechseck 4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98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1" name="Sechseck 4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2" name="Sechseck 4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3" name="Sechseck 4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" name="Sechseck 4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5" name="Sechseck 4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6" name="Sechseck 4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" name="Sechseck 4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99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24" name="Sechseck 42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Sechseck 42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Sechseck 42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7" name="Sechseck 42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Sechseck 42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Sechseck 42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Sechseck 42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00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17" name="Sechseck 4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Sechseck 4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9" name="Sechseck 4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Sechseck 4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Sechseck 4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Sechseck 4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Sechseck 4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01" name="Gruppieren 465"/>
          <p:cNvGrpSpPr>
            <a:grpSpLocks noChangeAspect="1"/>
          </p:cNvGrpSpPr>
          <p:nvPr/>
        </p:nvGrpSpPr>
        <p:grpSpPr>
          <a:xfrm>
            <a:off x="1154018" y="3063870"/>
            <a:ext cx="1555819" cy="1453847"/>
            <a:chOff x="701622" y="-406440"/>
            <a:chExt cx="7779096" cy="7269237"/>
          </a:xfrm>
        </p:grpSpPr>
        <p:grpSp>
          <p:nvGrpSpPr>
            <p:cNvPr id="1502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1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0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9" name="Sechseck 5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0" name="Sechseck 5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1" name="Sechseck 5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2" name="Sechseck 5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3" name="Sechseck 5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4" name="Sechseck 5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5" name="Sechseck 5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2" name="Sechseck 5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3" name="Sechseck 5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4" name="Sechseck 5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5" name="Sechseck 5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6" name="Sechseck 5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7" name="Sechseck 5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8" name="Sechseck 5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95" name="Sechseck 4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6" name="Sechseck 4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7" name="Sechseck 4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8" name="Sechseck 4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9" name="Sechseck 4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0" name="Sechseck 4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Sechseck 5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8" name="Sechseck 4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9" name="Sechseck 4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Sechseck 4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Sechseck 4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2" name="Sechseck 4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3" name="Sechseck 4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4" name="Sechseck 4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1" name="Sechseck 48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2" name="Sechseck 48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3" name="Sechseck 48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4" name="Sechseck 48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" name="Sechseck 48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" name="Sechseck 48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7" name="Sechseck 48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74" name="Sechseck 47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Sechseck 47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6" name="Sechseck 47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7" name="Sechseck 47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8" name="Sechseck 47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9" name="Sechseck 47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0" name="Sechseck 47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82" name="Gruppieren 522"/>
          <p:cNvGrpSpPr>
            <a:grpSpLocks noChangeAspect="1"/>
          </p:cNvGrpSpPr>
          <p:nvPr/>
        </p:nvGrpSpPr>
        <p:grpSpPr>
          <a:xfrm>
            <a:off x="1993817" y="4049721"/>
            <a:ext cx="1555819" cy="1453847"/>
            <a:chOff x="701622" y="-406440"/>
            <a:chExt cx="7779096" cy="7269237"/>
          </a:xfrm>
        </p:grpSpPr>
        <p:grpSp>
          <p:nvGrpSpPr>
            <p:cNvPr id="18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73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4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5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6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7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8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9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4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66" name="Sechseck 5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7" name="Sechseck 5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8" name="Sechseck 5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9" name="Sechseck 5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0" name="Sechseck 5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1" name="Sechseck 5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2" name="Sechseck 5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9" name="Sechseck 5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0" name="Sechseck 5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1" name="Sechseck 5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2" name="Sechseck 5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3" name="Sechseck 5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4" name="Sechseck 5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5" name="Sechseck 5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04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2" name="Sechseck 5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3" name="Sechseck 5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4" name="Sechseck 5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5" name="Sechseck 5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6" name="Sechseck 5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7" name="Sechseck 5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8" name="Sechseck 5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05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45" name="Sechseck 5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6" name="Sechseck 5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7" name="Sechseck 5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8" name="Sechseck 5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9" name="Sechseck 5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0" name="Sechseck 5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1" name="Sechseck 5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06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8" name="Sechseck 5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9" name="Sechseck 5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0" name="Sechseck 5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1" name="Sechseck 5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" name="Sechseck 5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" name="Sechseck 5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" name="Sechseck 5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07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1" name="Sechseck 5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2" name="Sechseck 5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Sechseck 5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4" name="Sechseck 5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5" name="Sechseck 5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6" name="Sechseck 5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7" name="Sechseck 5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08" name="Gruppieren 579"/>
          <p:cNvGrpSpPr>
            <a:grpSpLocks noChangeAspect="1"/>
          </p:cNvGrpSpPr>
          <p:nvPr/>
        </p:nvGrpSpPr>
        <p:grpSpPr>
          <a:xfrm>
            <a:off x="2833616" y="5042245"/>
            <a:ext cx="1555819" cy="1453847"/>
            <a:chOff x="701622" y="-406440"/>
            <a:chExt cx="7779096" cy="7269237"/>
          </a:xfrm>
        </p:grpSpPr>
        <p:grpSp>
          <p:nvGrpSpPr>
            <p:cNvPr id="150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3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10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23" name="Sechseck 6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4" name="Sechseck 6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5" name="Sechseck 6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6" name="Sechseck 6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7" name="Sechseck 6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8" name="Sechseck 6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9" name="Sechseck 6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11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16" name="Sechseck 6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7" name="Sechseck 6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8" name="Sechseck 6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9" name="Sechseck 6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0" name="Sechseck 6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1" name="Sechseck 6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2" name="Sechseck 6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12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9" name="Sechseck 6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0" name="Sechseck 6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1" name="Sechseck 6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2" name="Sechseck 6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3" name="Sechseck 6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4" name="Sechseck 6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5" name="Sechseck 6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6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2" name="Sechseck 6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3" name="Sechseck 6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4" name="Sechseck 6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5" name="Sechseck 6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6" name="Sechseck 6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7" name="Sechseck 6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8" name="Sechseck 6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6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95" name="Sechseck 5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6" name="Sechseck 5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7" name="Sechseck 5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8" name="Sechseck 5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9" name="Sechseck 5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0" name="Sechseck 5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1" name="Sechseck 6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6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88" name="Sechseck 5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9" name="Sechseck 5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0" name="Sechseck 5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1" name="Sechseck 5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2" name="Sechseck 5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3" name="Sechseck 5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4" name="Sechseck 5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65" name="Gruppieren 636"/>
          <p:cNvGrpSpPr>
            <a:grpSpLocks noChangeAspect="1"/>
          </p:cNvGrpSpPr>
          <p:nvPr/>
        </p:nvGrpSpPr>
        <p:grpSpPr>
          <a:xfrm>
            <a:off x="4184597" y="4853007"/>
            <a:ext cx="1555819" cy="1453847"/>
            <a:chOff x="701622" y="-406440"/>
            <a:chExt cx="7779096" cy="7269237"/>
          </a:xfrm>
        </p:grpSpPr>
        <p:grpSp>
          <p:nvGrpSpPr>
            <p:cNvPr id="156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8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6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80" name="Sechseck 67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1" name="Sechseck 68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2" name="Sechseck 68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3" name="Sechseck 68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Sechseck 68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Sechseck 68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6" name="Sechseck 68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73" name="Sechseck 67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Sechseck 67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Sechseck 67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6" name="Sechseck 67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7" name="Sechseck 67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8" name="Sechseck 67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9" name="Sechseck 67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66" name="Sechseck 6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7" name="Sechseck 6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8" name="Sechseck 6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9" name="Sechseck 6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0" name="Sechseck 6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1" name="Sechseck 6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2" name="Sechseck 6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9" name="Sechseck 6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0" name="Sechseck 6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1" name="Sechseck 6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2" name="Sechseck 6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3" name="Sechseck 6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4" name="Sechseck 6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5" name="Sechseck 6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8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2" name="Sechseck 6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3" name="Sechseck 6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4" name="Sechseck 6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5" name="Sechseck 6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6" name="Sechseck 6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7" name="Sechseck 6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8" name="Sechseck 6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45" name="Sechseck 6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6" name="Sechseck 6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7" name="Sechseck 6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8" name="Sechseck 6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9" name="Sechseck 6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0" name="Sechseck 6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1" name="Sechseck 6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40" name="Gruppieren 693"/>
          <p:cNvGrpSpPr>
            <a:grpSpLocks noChangeAspect="1"/>
          </p:cNvGrpSpPr>
          <p:nvPr/>
        </p:nvGrpSpPr>
        <p:grpSpPr>
          <a:xfrm>
            <a:off x="5535578" y="4677115"/>
            <a:ext cx="1555819" cy="1453847"/>
            <a:chOff x="701622" y="-406440"/>
            <a:chExt cx="7779096" cy="7269237"/>
          </a:xfrm>
        </p:grpSpPr>
        <p:grpSp>
          <p:nvGrpSpPr>
            <p:cNvPr id="241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7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2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7" name="Sechseck 7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8" name="Sechseck 7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9" name="Sechseck 7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0" name="Sechseck 7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1" name="Sechseck 7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2" name="Sechseck 7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3" name="Sechseck 7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3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0" name="Sechseck 72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1" name="Sechseck 73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2" name="Sechseck 73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3" name="Sechseck 73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4" name="Sechseck 73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5" name="Sechseck 73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6" name="Sechseck 73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6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23" name="Sechseck 7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4" name="Sechseck 7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5" name="Sechseck 7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6" name="Sechseck 7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7" name="Sechseck 7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8" name="Sechseck 7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9" name="Sechseck 7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6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16" name="Sechseck 7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7" name="Sechseck 7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8" name="Sechseck 7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9" name="Sechseck 7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0" name="Sechseck 7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1" name="Sechseck 7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2" name="Sechseck 7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7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9" name="Sechseck 7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0" name="Sechseck 7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1" name="Sechseck 7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2" name="Sechseck 7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3" name="Sechseck 7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4" name="Sechseck 7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5" name="Sechseck 7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7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2" name="Sechseck 7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3" name="Sechseck 7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4" name="Sechseck 7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5" name="Sechseck 7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6" name="Sechseck 7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7" name="Sechseck 7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8" name="Sechseck 7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72" name="Gruppieren 767"/>
          <p:cNvGrpSpPr>
            <a:grpSpLocks noChangeAspect="1"/>
          </p:cNvGrpSpPr>
          <p:nvPr/>
        </p:nvGrpSpPr>
        <p:grpSpPr>
          <a:xfrm>
            <a:off x="6032520" y="3502026"/>
            <a:ext cx="1555819" cy="1453847"/>
            <a:chOff x="701622" y="-406440"/>
            <a:chExt cx="7779096" cy="7269237"/>
          </a:xfrm>
        </p:grpSpPr>
        <p:grpSp>
          <p:nvGrpSpPr>
            <p:cNvPr id="157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1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74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11" name="Sechseck 8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2" name="Sechseck 8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3" name="Sechseck 8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4" name="Sechseck 8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5" name="Sechseck 8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6" name="Sechseck 8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7" name="Sechseck 8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7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04" name="Sechseck 8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5" name="Sechseck 8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6" name="Sechseck 8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7" name="Sechseck 8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8" name="Sechseck 8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9" name="Sechseck 8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0" name="Sechseck 8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7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7" name="Sechseck 79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8" name="Sechseck 79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9" name="Sechseck 79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0" name="Sechseck 79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1" name="Sechseck 80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2" name="Sechseck 80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3" name="Sechseck 80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26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0" name="Sechseck 78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1" name="Sechseck 79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2" name="Sechseck 79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3" name="Sechseck 79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4" name="Sechseck 79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5" name="Sechseck 79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6" name="Sechseck 79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27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83" name="Sechseck 78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4" name="Sechseck 78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5" name="Sechseck 78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6" name="Sechseck 78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7" name="Sechseck 78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8" name="Sechseck 78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9" name="Sechseck 78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28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76" name="Sechseck 77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7" name="Sechseck 77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8" name="Sechseck 77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9" name="Sechseck 77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0" name="Sechseck 77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1" name="Sechseck 78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2" name="Sechseck 78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629" name="Gruppieren 831"/>
          <p:cNvGrpSpPr>
            <a:grpSpLocks noChangeAspect="1"/>
          </p:cNvGrpSpPr>
          <p:nvPr/>
        </p:nvGrpSpPr>
        <p:grpSpPr>
          <a:xfrm>
            <a:off x="6543702" y="2333610"/>
            <a:ext cx="1555819" cy="1453847"/>
            <a:chOff x="701622" y="-406440"/>
            <a:chExt cx="7779096" cy="7269237"/>
          </a:xfrm>
        </p:grpSpPr>
        <p:grpSp>
          <p:nvGrpSpPr>
            <p:cNvPr id="1630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31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75" name="Sechseck 8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6" name="Sechseck 8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7" name="Sechseck 8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8" name="Sechseck 8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9" name="Sechseck 8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0" name="Sechseck 8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1" name="Sechseck 8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3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8" name="Sechseck 8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9" name="Sechseck 8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0" name="Sechseck 8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1" name="Sechseck 8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2" name="Sechseck 8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3" name="Sechseck 8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4" name="Sechseck 8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4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1" name="Sechseck 86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2" name="Sechseck 86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3" name="Sechseck 86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4" name="Sechseck 86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5" name="Sechseck 86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6" name="Sechseck 86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7" name="Sechseck 86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5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54" name="Sechseck 85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5" name="Sechseck 85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6" name="Sechseck 85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7" name="Sechseck 85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8" name="Sechseck 85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9" name="Sechseck 85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0" name="Sechseck 85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6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7" name="Sechseck 84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8" name="Sechseck 84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9" name="Sechseck 84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0" name="Sechseck 84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1" name="Sechseck 85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2" name="Sechseck 85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3" name="Sechseck 85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7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0" name="Sechseck 83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1" name="Sechseck 84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2" name="Sechseck 84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3" name="Sechseck 84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4" name="Sechseck 84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5" name="Sechseck 84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6" name="Sechseck 84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98" name="Gruppieren 895"/>
          <p:cNvGrpSpPr>
            <a:grpSpLocks noChangeAspect="1"/>
          </p:cNvGrpSpPr>
          <p:nvPr/>
        </p:nvGrpSpPr>
        <p:grpSpPr>
          <a:xfrm>
            <a:off x="5703903" y="1347759"/>
            <a:ext cx="1555819" cy="1453847"/>
            <a:chOff x="701622" y="-406440"/>
            <a:chExt cx="7779096" cy="7269237"/>
          </a:xfrm>
        </p:grpSpPr>
        <p:grpSp>
          <p:nvGrpSpPr>
            <p:cNvPr id="29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94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0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9" name="Sechseck 9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0" name="Sechseck 9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1" name="Sechseck 9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2" name="Sechseck 9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3" name="Sechseck 9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4" name="Sechseck 9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5" name="Sechseck 9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1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2" name="Sechseck 9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3" name="Sechseck 9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4" name="Sechseck 9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5" name="Sechseck 9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6" name="Sechseck 9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7" name="Sechseck 9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8" name="Sechseck 9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1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25" name="Sechseck 9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6" name="Sechseck 9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7" name="Sechseck 9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8" name="Sechseck 9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9" name="Sechseck 9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0" name="Sechseck 9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1" name="Sechseck 9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8" name="Sechseck 91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9" name="Sechseck 91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0" name="Sechseck 91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1" name="Sechseck 92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2" name="Sechseck 92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3" name="Sechseck 92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4" name="Sechseck 92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1" name="Sechseck 9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2" name="Sechseck 9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3" name="Sechseck 9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4" name="Sechseck 9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5" name="Sechseck 9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6" name="Sechseck 9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7" name="Sechseck 9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04" name="Sechseck 9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5" name="Sechseck 9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6" name="Sechseck 9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7" name="Sechseck 9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8" name="Sechseck 9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9" name="Sechseck 9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0" name="Sechseck 9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55" name="Gruppieren 959"/>
          <p:cNvGrpSpPr>
            <a:grpSpLocks noChangeAspect="1"/>
          </p:cNvGrpSpPr>
          <p:nvPr/>
        </p:nvGrpSpPr>
        <p:grpSpPr>
          <a:xfrm>
            <a:off x="4864104" y="361908"/>
            <a:ext cx="1555819" cy="1453847"/>
            <a:chOff x="701622" y="-406440"/>
            <a:chExt cx="7779096" cy="7269237"/>
          </a:xfrm>
        </p:grpSpPr>
        <p:grpSp>
          <p:nvGrpSpPr>
            <p:cNvPr id="35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1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03" name="Sechseck 10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4" name="Sechseck 10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5" name="Sechseck 10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6" name="Sechseck 10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7" name="Sechseck 10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8" name="Sechseck 10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9" name="Sechseck 10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8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96" name="Sechseck 9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7" name="Sechseck 9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8" name="Sechseck 9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9" name="Sechseck 9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0" name="Sechseck 9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1" name="Sechseck 10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2" name="Sechseck 10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9" name="Sechseck 9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0" name="Sechseck 9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1" name="Sechseck 9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2" name="Sechseck 9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3" name="Sechseck 9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4" name="Sechseck 9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5" name="Sechseck 9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2" name="Sechseck 9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3" name="Sechseck 9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4" name="Sechseck 9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5" name="Sechseck 9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6" name="Sechseck 9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7" name="Sechseck 9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8" name="Sechseck 9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75" name="Sechseck 9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6" name="Sechseck 9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7" name="Sechseck 9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8" name="Sechseck 9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9" name="Sechseck 9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0" name="Sechseck 9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1" name="Sechseck 9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68" name="Sechseck 9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9" name="Sechseck 9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0" name="Sechseck 9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1" name="Sechseck 9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2" name="Sechseck 9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3" name="Sechseck 9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4" name="Sechseck 9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12" name="Gruppieren 1016"/>
          <p:cNvGrpSpPr>
            <a:grpSpLocks noChangeAspect="1"/>
          </p:cNvGrpSpPr>
          <p:nvPr/>
        </p:nvGrpSpPr>
        <p:grpSpPr>
          <a:xfrm>
            <a:off x="3513123" y="551146"/>
            <a:ext cx="1555819" cy="1453847"/>
            <a:chOff x="701622" y="-406440"/>
            <a:chExt cx="7779096" cy="7269237"/>
          </a:xfrm>
        </p:grpSpPr>
        <p:grpSp>
          <p:nvGrpSpPr>
            <p:cNvPr id="41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6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4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60" name="Sechseck 105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1" name="Sechseck 106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2" name="Sechseck 106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3" name="Sechseck 106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4" name="Sechseck 106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5" name="Sechseck 106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6" name="Sechseck 106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53" name="Sechseck 10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4" name="Sechseck 10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5" name="Sechseck 10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6" name="Sechseck 10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7" name="Sechseck 10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8" name="Sechseck 10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9" name="Sechseck 10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46" name="Sechseck 104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7" name="Sechseck 104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8" name="Sechseck 104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9" name="Sechseck 104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0" name="Sechseck 104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1" name="Sechseck 105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2" name="Sechseck 105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6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9" name="Sechseck 10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0" name="Sechseck 10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1" name="Sechseck 10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2" name="Sechseck 10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3" name="Sechseck 10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4" name="Sechseck 10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5" name="Sechseck 10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7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2" name="Sechseck 10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3" name="Sechseck 10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4" name="Sechseck 10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5" name="Sechseck 10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6" name="Sechseck 10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7" name="Sechseck 10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8" name="Sechseck 10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68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25" name="Sechseck 10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6" name="Sechseck 10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7" name="Sechseck 10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8" name="Sechseck 10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9" name="Sechseck 10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0" name="Sechseck 10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1" name="Sechseck 10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9" name="Gruppieren 1073"/>
          <p:cNvGrpSpPr>
            <a:grpSpLocks noChangeAspect="1"/>
          </p:cNvGrpSpPr>
          <p:nvPr/>
        </p:nvGrpSpPr>
        <p:grpSpPr>
          <a:xfrm>
            <a:off x="2176382" y="727038"/>
            <a:ext cx="1555819" cy="1453847"/>
            <a:chOff x="701622" y="-406440"/>
            <a:chExt cx="7779096" cy="7269237"/>
          </a:xfrm>
        </p:grpSpPr>
        <p:grpSp>
          <p:nvGrpSpPr>
            <p:cNvPr id="470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12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1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17" name="Sechseck 11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8" name="Sechseck 11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9" name="Sechseck 11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0" name="Sechseck 11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1" name="Sechseck 11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2" name="Sechseck 11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3" name="Sechseck 11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2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10" name="Sechseck 110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1" name="Sechseck 111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2" name="Sechseck 111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3" name="Sechseck 111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4" name="Sechseck 111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5" name="Sechseck 111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6" name="Sechseck 111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3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03" name="Sechseck 11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4" name="Sechseck 11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5" name="Sechseck 11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6" name="Sechseck 11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7" name="Sechseck 11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8" name="Sechseck 11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9" name="Sechseck 11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3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96" name="Sechseck 10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7" name="Sechseck 10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8" name="Sechseck 10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9" name="Sechseck 10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0" name="Sechseck 10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1" name="Sechseck 11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2" name="Sechseck 11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4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89" name="Sechseck 10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0" name="Sechseck 10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1" name="Sechseck 10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2" name="Sechseck 10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3" name="Sechseck 10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4" name="Sechseck 10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5" name="Sechseck 10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5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82" name="Sechseck 10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3" name="Sechseck 10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4" name="Sechseck 10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5" name="Sechseck 10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6" name="Sechseck 10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7" name="Sechseck 10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8" name="Sechseck 10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26" name="Gruppieren 1130"/>
          <p:cNvGrpSpPr>
            <a:grpSpLocks noChangeAspect="1"/>
          </p:cNvGrpSpPr>
          <p:nvPr/>
        </p:nvGrpSpPr>
        <p:grpSpPr>
          <a:xfrm>
            <a:off x="314219" y="2078019"/>
            <a:ext cx="1555819" cy="1453847"/>
            <a:chOff x="701622" y="-406440"/>
            <a:chExt cx="7779096" cy="7269237"/>
          </a:xfrm>
        </p:grpSpPr>
        <p:grpSp>
          <p:nvGrpSpPr>
            <p:cNvPr id="527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28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529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75" name="Sechseck 117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6" name="Sechseck 117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7" name="Sechseck 117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8" name="Sechseck 117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9" name="Sechseck 117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0" name="Sechseck 117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1" name="Sechseck 118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30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68" name="Sechseck 116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9" name="Sechseck 116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0" name="Sechseck 116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1" name="Sechseck 117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2" name="Sechseck 117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3" name="Sechseck 117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4" name="Sechseck 117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8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61" name="Sechseck 116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2" name="Sechseck 116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3" name="Sechseck 116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4" name="Sechseck 116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5" name="Sechseck 116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6" name="Sechseck 116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7" name="Sechseck 116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8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54" name="Sechseck 115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5" name="Sechseck 115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6" name="Sechseck 115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7" name="Sechseck 115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8" name="Sechseck 115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9" name="Sechseck 115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0" name="Sechseck 115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8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47" name="Sechseck 114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8" name="Sechseck 114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9" name="Sechseck 114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0" name="Sechseck 114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1" name="Sechseck 115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2" name="Sechseck 115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3" name="Sechseck 115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8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40" name="Sechseck 113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1" name="Sechseck 114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2" name="Sechseck 114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3" name="Sechseck 114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4" name="Sechseck 114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5" name="Sechseck 114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6" name="Sechseck 114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584" name="Gruppieren 1188"/>
          <p:cNvGrpSpPr>
            <a:grpSpLocks noChangeAspect="1"/>
          </p:cNvGrpSpPr>
          <p:nvPr/>
        </p:nvGrpSpPr>
        <p:grpSpPr>
          <a:xfrm>
            <a:off x="825401" y="909603"/>
            <a:ext cx="1555819" cy="1453847"/>
            <a:chOff x="701622" y="-406440"/>
            <a:chExt cx="7779096" cy="7269237"/>
          </a:xfrm>
        </p:grpSpPr>
        <p:grpSp>
          <p:nvGrpSpPr>
            <p:cNvPr id="58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24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6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587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33" name="Sechseck 123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4" name="Sechseck 123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5" name="Sechseck 123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6" name="Sechseck 123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7" name="Sechseck 123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8" name="Sechseck 123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9" name="Sechseck 123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3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26" name="Sechseck 122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7" name="Sechseck 122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8" name="Sechseck 122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9" name="Sechseck 122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0" name="Sechseck 122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1" name="Sechseck 123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2" name="Sechseck 123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3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19" name="Sechseck 121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0" name="Sechseck 121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1" name="Sechseck 122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2" name="Sechseck 122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3" name="Sechseck 122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4" name="Sechseck 122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5" name="Sechseck 122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3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12" name="Sechseck 121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3" name="Sechseck 121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4" name="Sechseck 121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5" name="Sechseck 121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6" name="Sechseck 121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7" name="Sechseck 121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8" name="Sechseck 121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05" name="Sechseck 12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6" name="Sechseck 12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7" name="Sechseck 12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8" name="Sechseck 12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9" name="Sechseck 12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0" name="Sechseck 12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1" name="Sechseck 12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98" name="Sechseck 11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9" name="Sechseck 11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0" name="Sechseck 11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1" name="Sechseck 12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2" name="Sechseck 12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3" name="Sechseck 12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4" name="Sechseck 12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42" name="Gruppieren 1246"/>
          <p:cNvGrpSpPr>
            <a:grpSpLocks noChangeAspect="1"/>
          </p:cNvGrpSpPr>
          <p:nvPr/>
        </p:nvGrpSpPr>
        <p:grpSpPr>
          <a:xfrm>
            <a:off x="642836" y="4232286"/>
            <a:ext cx="1555819" cy="1453847"/>
            <a:chOff x="701622" y="-406440"/>
            <a:chExt cx="7779096" cy="7269237"/>
          </a:xfrm>
        </p:grpSpPr>
        <p:grpSp>
          <p:nvGrpSpPr>
            <p:cNvPr id="64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29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9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91" name="Sechseck 12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2" name="Sechseck 12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3" name="Sechseck 12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4" name="Sechseck 12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5" name="Sechseck 12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6" name="Sechseck 12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7" name="Sechseck 12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9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4" name="Sechseck 12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5" name="Sechseck 12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6" name="Sechseck 12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7" name="Sechseck 12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8" name="Sechseck 12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9" name="Sechseck 12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0" name="Sechseck 12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9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77" name="Sechseck 12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8" name="Sechseck 12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9" name="Sechseck 12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0" name="Sechseck 12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1" name="Sechseck 12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2" name="Sechseck 12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3" name="Sechseck 12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97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70" name="Sechseck 12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1" name="Sechseck 12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2" name="Sechseck 12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3" name="Sechseck 12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4" name="Sechseck 12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5" name="Sechseck 12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6" name="Sechseck 12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98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63" name="Sechseck 12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4" name="Sechseck 12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5" name="Sechseck 12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6" name="Sechseck 12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7" name="Sechseck 12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8" name="Sechseck 12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9" name="Sechseck 12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99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56" name="Sechseck 12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7" name="Sechseck 12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8" name="Sechseck 12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9" name="Sechseck 12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0" name="Sechseck 12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1" name="Sechseck 12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2" name="Sechseck 12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00" name="Gruppieren 1304"/>
          <p:cNvGrpSpPr>
            <a:grpSpLocks noChangeAspect="1"/>
          </p:cNvGrpSpPr>
          <p:nvPr/>
        </p:nvGrpSpPr>
        <p:grpSpPr>
          <a:xfrm>
            <a:off x="-196963" y="3246435"/>
            <a:ext cx="1555819" cy="1453847"/>
            <a:chOff x="701622" y="-406440"/>
            <a:chExt cx="7779096" cy="7269237"/>
          </a:xfrm>
        </p:grpSpPr>
        <p:grpSp>
          <p:nvGrpSpPr>
            <p:cNvPr id="701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5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1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52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49" name="Sechseck 13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0" name="Sechseck 13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1" name="Sechseck 13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2" name="Sechseck 13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3" name="Sechseck 13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4" name="Sechseck 13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5" name="Sechseck 13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3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42" name="Sechseck 13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3" name="Sechseck 13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4" name="Sechseck 13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5" name="Sechseck 13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6" name="Sechseck 13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7" name="Sechseck 13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8" name="Sechseck 13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35" name="Sechseck 13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6" name="Sechseck 13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7" name="Sechseck 13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8" name="Sechseck 13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9" name="Sechseck 13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0" name="Sechseck 13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1" name="Sechseck 13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28" name="Sechseck 13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9" name="Sechseck 13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0" name="Sechseck 13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1" name="Sechseck 13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2" name="Sechseck 13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3" name="Sechseck 13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4" name="Sechseck 13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21" name="Sechseck 13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2" name="Sechseck 13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3" name="Sechseck 13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4" name="Sechseck 13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5" name="Sechseck 13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6" name="Sechseck 13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7" name="Sechseck 13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14" name="Sechseck 13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5" name="Sechseck 13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6" name="Sechseck 13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7" name="Sechseck 13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8" name="Sechseck 13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9" name="Sechseck 13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0" name="Sechseck 13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58" name="Gruppieren 1375"/>
          <p:cNvGrpSpPr>
            <a:grpSpLocks noChangeAspect="1"/>
          </p:cNvGrpSpPr>
          <p:nvPr/>
        </p:nvGrpSpPr>
        <p:grpSpPr>
          <a:xfrm>
            <a:off x="1482635" y="5224810"/>
            <a:ext cx="1555819" cy="1453847"/>
            <a:chOff x="701622" y="-406440"/>
            <a:chExt cx="7779096" cy="7269237"/>
          </a:xfrm>
        </p:grpSpPr>
        <p:grpSp>
          <p:nvGrpSpPr>
            <p:cNvPr id="759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42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0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61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0" name="Sechseck 141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1" name="Sechseck 142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2" name="Sechseck 142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3" name="Sechseck 142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4" name="Sechseck 142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5" name="Sechseck 142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6" name="Sechseck 142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2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13" name="Sechseck 141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4" name="Sechseck 141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5" name="Sechseck 141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6" name="Sechseck 141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7" name="Sechseck 141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8" name="Sechseck 141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9" name="Sechseck 141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3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06" name="Sechseck 140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7" name="Sechseck 140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8" name="Sechseck 140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9" name="Sechseck 140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0" name="Sechseck 140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1" name="Sechseck 141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2" name="Sechseck 141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4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99" name="Sechseck 139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0" name="Sechseck 139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1" name="Sechseck 140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2" name="Sechseck 140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3" name="Sechseck 140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4" name="Sechseck 140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5" name="Sechseck 140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5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92" name="Sechseck 139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3" name="Sechseck 139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4" name="Sechseck 139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5" name="Sechseck 139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6" name="Sechseck 139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7" name="Sechseck 139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8" name="Sechseck 139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6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85" name="Sechseck 138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6" name="Sechseck 138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7" name="Sechseck 138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8" name="Sechseck 138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9" name="Sechseck 138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0" name="Sechseck 138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1" name="Sechseck 139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67" name="Gruppieren 1439"/>
          <p:cNvGrpSpPr>
            <a:grpSpLocks noChangeAspect="1"/>
          </p:cNvGrpSpPr>
          <p:nvPr/>
        </p:nvGrpSpPr>
        <p:grpSpPr>
          <a:xfrm>
            <a:off x="6229325" y="179343"/>
            <a:ext cx="1555819" cy="1453847"/>
            <a:chOff x="701622" y="-406440"/>
            <a:chExt cx="7779096" cy="7269237"/>
          </a:xfrm>
        </p:grpSpPr>
        <p:grpSp>
          <p:nvGrpSpPr>
            <p:cNvPr id="768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491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2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3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4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5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6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7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9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70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84" name="Sechseck 14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5" name="Sechseck 14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6" name="Sechseck 14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7" name="Sechseck 14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8" name="Sechseck 14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9" name="Sechseck 14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90" name="Sechseck 14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1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77" name="Sechseck 14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8" name="Sechseck 14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9" name="Sechseck 14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0" name="Sechseck 14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1" name="Sechseck 14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2" name="Sechseck 14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3" name="Sechseck 14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2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70" name="Sechseck 14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1" name="Sechseck 14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2" name="Sechseck 14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3" name="Sechseck 14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4" name="Sechseck 14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5" name="Sechseck 14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6" name="Sechseck 14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3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63" name="Sechseck 14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4" name="Sechseck 14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5" name="Sechseck 14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6" name="Sechseck 14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7" name="Sechseck 14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8" name="Sechseck 14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9" name="Sechseck 14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4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56" name="Sechseck 14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7" name="Sechseck 14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8" name="Sechseck 14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9" name="Sechseck 14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0" name="Sechseck 14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1" name="Sechseck 14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2" name="Sechseck 14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5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49" name="Sechseck 14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0" name="Sechseck 14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1" name="Sechseck 14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2" name="Sechseck 14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3" name="Sechseck 14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4" name="Sechseck 14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5" name="Sechseck 14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25" name="Gruppieren 1503"/>
          <p:cNvGrpSpPr>
            <a:grpSpLocks noChangeAspect="1"/>
          </p:cNvGrpSpPr>
          <p:nvPr/>
        </p:nvGrpSpPr>
        <p:grpSpPr>
          <a:xfrm>
            <a:off x="7069124" y="1165194"/>
            <a:ext cx="1555819" cy="1453847"/>
            <a:chOff x="701622" y="-406440"/>
            <a:chExt cx="7779096" cy="7269237"/>
          </a:xfrm>
        </p:grpSpPr>
        <p:grpSp>
          <p:nvGrpSpPr>
            <p:cNvPr id="826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555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6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7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8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9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0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1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2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48" name="Sechseck 154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9" name="Sechseck 154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0" name="Sechseck 154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1" name="Sechseck 155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2" name="Sechseck 155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3" name="Sechseck 155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4" name="Sechseck 155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41" name="Sechseck 154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2" name="Sechseck 154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3" name="Sechseck 154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4" name="Sechseck 154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5" name="Sechseck 154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6" name="Sechseck 154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7" name="Sechseck 154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34" name="Sechseck 153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5" name="Sechseck 153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6" name="Sechseck 153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7" name="Sechseck 153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8" name="Sechseck 153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9" name="Sechseck 153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0" name="Sechseck 153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27" name="Sechseck 152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8" name="Sechseck 152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9" name="Sechseck 152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0" name="Sechseck 152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1" name="Sechseck 153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2" name="Sechseck 153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3" name="Sechseck 153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20" name="Sechseck 151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1" name="Sechseck 152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2" name="Sechseck 152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3" name="Sechseck 152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4" name="Sechseck 152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5" name="Sechseck 152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6" name="Sechseck 152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13" name="Sechseck 151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4" name="Sechseck 151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5" name="Sechseck 151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6" name="Sechseck 151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7" name="Sechseck 151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8" name="Sechseck 151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9" name="Sechseck 151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34" name="Gruppieren 1567"/>
          <p:cNvGrpSpPr>
            <a:grpSpLocks noChangeAspect="1"/>
          </p:cNvGrpSpPr>
          <p:nvPr/>
        </p:nvGrpSpPr>
        <p:grpSpPr>
          <a:xfrm>
            <a:off x="7397741" y="3319461"/>
            <a:ext cx="1555819" cy="1453847"/>
            <a:chOff x="701622" y="-406440"/>
            <a:chExt cx="7779096" cy="7269237"/>
          </a:xfrm>
        </p:grpSpPr>
        <p:grpSp>
          <p:nvGrpSpPr>
            <p:cNvPr id="83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61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6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37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12" name="Sechseck 161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3" name="Sechseck 161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4" name="Sechseck 161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5" name="Sechseck 161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6" name="Sechseck 161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7" name="Sechseck 161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8" name="Sechseck 161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8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05" name="Sechseck 16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6" name="Sechseck 16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7" name="Sechseck 16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8" name="Sechseck 16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9" name="Sechseck 16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0" name="Sechseck 16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1" name="Sechseck 16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9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98" name="Sechseck 15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9" name="Sechseck 15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0" name="Sechseck 15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1" name="Sechseck 16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2" name="Sechseck 16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3" name="Sechseck 16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4" name="Sechseck 16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8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91" name="Sechseck 15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2" name="Sechseck 15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3" name="Sechseck 15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4" name="Sechseck 15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5" name="Sechseck 15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6" name="Sechseck 15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7" name="Sechseck 15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84" name="Sechseck 15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5" name="Sechseck 15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6" name="Sechseck 15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7" name="Sechseck 15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8" name="Sechseck 15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9" name="Sechseck 15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0" name="Sechseck 15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77" name="Sechseck 15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8" name="Sechseck 15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9" name="Sechseck 15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0" name="Sechseck 15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1" name="Sechseck 15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2" name="Sechseck 15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3" name="Sechseck 15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632" name="Gruppieren 1631"/>
          <p:cNvGrpSpPr>
            <a:grpSpLocks noChangeAspect="1"/>
          </p:cNvGrpSpPr>
          <p:nvPr/>
        </p:nvGrpSpPr>
        <p:grpSpPr>
          <a:xfrm>
            <a:off x="7894683" y="2151045"/>
            <a:ext cx="1555819" cy="1453847"/>
            <a:chOff x="701622" y="-406440"/>
            <a:chExt cx="7779096" cy="7269237"/>
          </a:xfrm>
        </p:grpSpPr>
        <p:grpSp>
          <p:nvGrpSpPr>
            <p:cNvPr id="163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683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4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5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6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7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8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9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3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63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76" name="Sechseck 167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7" name="Sechseck 167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8" name="Sechseck 167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9" name="Sechseck 167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0" name="Sechseck 167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1" name="Sechseck 168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2" name="Sechseck 168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3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69" name="Sechseck 166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0" name="Sechseck 166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1" name="Sechseck 167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2" name="Sechseck 167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3" name="Sechseck 167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4" name="Sechseck 167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5" name="Sechseck 167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3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62" name="Sechseck 166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3" name="Sechseck 166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4" name="Sechseck 166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5" name="Sechseck 166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6" name="Sechseck 166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7" name="Sechseck 166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8" name="Sechseck 166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38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55" name="Sechseck 165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6" name="Sechseck 165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7" name="Sechseck 165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8" name="Sechseck 165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9" name="Sechseck 165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0" name="Sechseck 165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1" name="Sechseck 166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39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48" name="Sechseck 164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9" name="Sechseck 164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0" name="Sechseck 164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1" name="Sechseck 165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2" name="Sechseck 165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3" name="Sechseck 165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4" name="Sechseck 165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40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41" name="Sechseck 164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2" name="Sechseck 164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3" name="Sechseck 164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4" name="Sechseck 164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5" name="Sechseck 164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6" name="Sechseck 164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7" name="Sechseck 164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aphicFrame>
        <p:nvGraphicFramePr>
          <p:cNvPr id="1690" name="Tabelle 1689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1 372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91" name="Textfeld 1690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The </a:t>
            </a:r>
            <a:r>
              <a:rPr lang="de-DE" dirty="0" err="1" smtClean="0"/>
              <a:t>illustration</a:t>
            </a:r>
            <a:r>
              <a:rPr lang="de-DE" dirty="0" smtClean="0"/>
              <a:t> </a:t>
            </a:r>
            <a:r>
              <a:rPr lang="de-DE" dirty="0" err="1" smtClean="0"/>
              <a:t>ends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an </a:t>
            </a:r>
            <a:r>
              <a:rPr lang="de-DE" dirty="0" err="1" smtClean="0"/>
              <a:t>area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ca. 50 x 30 m, </a:t>
            </a:r>
            <a:r>
              <a:rPr lang="de-DE" dirty="0" err="1" smtClean="0"/>
              <a:t>about</a:t>
            </a:r>
            <a:r>
              <a:rPr lang="de-DE" dirty="0" smtClean="0"/>
              <a:t> 0.5 ‰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total </a:t>
            </a:r>
            <a:r>
              <a:rPr lang="de-DE" dirty="0" err="1" smtClean="0"/>
              <a:t>area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cylinder‘s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.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59"/>
          <p:cNvGrpSpPr>
            <a:grpSpLocks noChangeAspect="1"/>
          </p:cNvGrpSpPr>
          <p:nvPr/>
        </p:nvGrpSpPr>
        <p:grpSpPr>
          <a:xfrm>
            <a:off x="3855980" y="2705413"/>
            <a:ext cx="1555819" cy="1453847"/>
            <a:chOff x="701622" y="-406440"/>
            <a:chExt cx="7779096" cy="7269237"/>
          </a:xfrm>
        </p:grpSpPr>
        <p:grpSp>
          <p:nvGrpSpPr>
            <p:cNvPr id="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uppieren 11"/>
            <p:cNvGrpSpPr/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" name="Sechseck 1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Sechseck 1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Sechseck 1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Sechseck 1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Sechseck 1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Sechseck 1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Sechseck 1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uppieren 19"/>
            <p:cNvGrpSpPr/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1" name="Sechseck 2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Sechseck 2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Sechseck 2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Sechseck 2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Sechseck 2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Sechseck 2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Sechseck 2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uppieren 27"/>
            <p:cNvGrpSpPr/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9" name="Sechseck 2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Sechseck 2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Sechseck 3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Sechseck 3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Sechseck 3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Sechseck 3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Sechseck 3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" name="Gruppieren 35"/>
            <p:cNvGrpSpPr/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7" name="Sechseck 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Sechseck 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Sechseck 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Sechseck 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Sechseck 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Sechseck 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Sechseck 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2" name="Gruppieren 43"/>
            <p:cNvGrpSpPr/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" name="Sechseck 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Sechseck 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Sechseck 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Sechseck 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Sechseck 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Sechseck 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Sechseck 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13" name="Gruppieren 51"/>
            <p:cNvGrpSpPr/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" name="Sechseck 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Sechseck 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Sechseck 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Sechseck 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Sechseck 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Sechseck 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Sechseck 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363" name="Gruppieren 60"/>
          <p:cNvGrpSpPr>
            <a:grpSpLocks noChangeAspect="1"/>
          </p:cNvGrpSpPr>
          <p:nvPr/>
        </p:nvGrpSpPr>
        <p:grpSpPr>
          <a:xfrm>
            <a:off x="5192721" y="2516175"/>
            <a:ext cx="1555819" cy="1453847"/>
            <a:chOff x="701622" y="-406440"/>
            <a:chExt cx="7779096" cy="7269237"/>
          </a:xfrm>
        </p:grpSpPr>
        <p:grpSp>
          <p:nvGrpSpPr>
            <p:cNvPr id="136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6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36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05" name="Sechseck 1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6" name="Sechseck 1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" name="Sechseck 1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Sechseck 1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Sechseck 1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0" name="Sechseck 1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Sechseck 1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6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8" name="Sechseck 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Sechseck 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0" name="Sechseck 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Sechseck 1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" name="Sechseck 1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3" name="Sechseck 1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Sechseck 1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68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91" name="Sechseck 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2" name="Sechseck 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Sechseck 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4" name="Sechseck 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5" name="Sechseck 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6" name="Sechseck 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7" name="Sechseck 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69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84" name="Sechseck 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Sechseck 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Sechseck 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Sechseck 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Sechseck 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Sechseck 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0" name="Sechseck 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7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7" name="Sechseck 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8" name="Sechseck 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Sechseck 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Sechseck 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Sechseck 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Sechseck 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Sechseck 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7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70" name="Sechseck 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Sechseck 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Sechseck 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Sechseck 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4" name="Sechseck 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5" name="Sechseck 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6" name="Sechseck 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372" name="Gruppieren 118"/>
          <p:cNvGrpSpPr>
            <a:grpSpLocks noChangeAspect="1"/>
          </p:cNvGrpSpPr>
          <p:nvPr/>
        </p:nvGrpSpPr>
        <p:grpSpPr>
          <a:xfrm>
            <a:off x="4352922" y="1530324"/>
            <a:ext cx="1555819" cy="1453847"/>
            <a:chOff x="701622" y="-406440"/>
            <a:chExt cx="7779096" cy="7269237"/>
          </a:xfrm>
        </p:grpSpPr>
        <p:grpSp>
          <p:nvGrpSpPr>
            <p:cNvPr id="137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7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37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3" name="Sechseck 1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Sechseck 1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" name="Sechseck 1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Sechseck 1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" name="Sechseck 1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Sechseck 1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9" name="Sechseck 1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6" name="Sechseck 1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" name="Sechseck 1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Sechseck 1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" name="Sechseck 1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Sechseck 1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" name="Sechseck 1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2" name="Sechseck 1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4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9" name="Sechseck 1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Sechseck 1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Sechseck 1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" name="Sechseck 1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" name="Sechseck 1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" name="Sechseck 1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" name="Sechseck 1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" name="Sechseck 1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3" name="Sechseck 1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4" name="Sechseck 1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" name="Sechseck 1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Sechseck 1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" name="Sechseck 1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Sechseck 1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0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5" name="Sechseck 1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6" name="Sechseck 1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Sechseck 1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Sechseck 1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Sechseck 1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Sechseck 1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" name="Sechseck 1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" name="Sechseck 1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" name="Sechseck 1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" name="Sechseck 1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" name="Sechseck 1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" name="Sechseck 1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Sechseck 1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Sechseck 1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2" name="Gruppieren 176"/>
          <p:cNvGrpSpPr>
            <a:grpSpLocks noChangeAspect="1"/>
          </p:cNvGrpSpPr>
          <p:nvPr/>
        </p:nvGrpSpPr>
        <p:grpSpPr>
          <a:xfrm>
            <a:off x="3001941" y="1712889"/>
            <a:ext cx="1555819" cy="1453847"/>
            <a:chOff x="701622" y="-406440"/>
            <a:chExt cx="7779096" cy="7269237"/>
          </a:xfrm>
        </p:grpSpPr>
        <p:grpSp>
          <p:nvGrpSpPr>
            <p:cNvPr id="6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2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76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377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21" name="Sechseck 2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2" name="Sechseck 2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Sechseck 2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4" name="Sechseck 2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5" name="Sechseck 2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6" name="Sechseck 2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7" name="Sechseck 2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78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14" name="Sechseck 2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Sechseck 2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6" name="Sechseck 2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Sechseck 2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8" name="Sechseck 2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Sechseck 2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Sechseck 2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79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7" name="Sechseck 20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Sechseck 20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Sechseck 20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Sechseck 20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Sechseck 21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Sechseck 21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Sechseck 21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0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00" name="Sechseck 19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Sechseck 20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Sechseck 20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Sechseck 20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Sechseck 20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Sechseck 20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6" name="Sechseck 20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1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93" name="Sechseck 19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Sechseck 19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Sechseck 19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6" name="Sechseck 19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Sechseck 19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Sechseck 19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Sechseck 19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2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86" name="Sechseck 18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Sechseck 18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Sechseck 18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Sechseck 18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Sechseck 18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Sechseck 19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Sechseck 19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383" name="Gruppieren 234"/>
          <p:cNvGrpSpPr>
            <a:grpSpLocks noChangeAspect="1"/>
          </p:cNvGrpSpPr>
          <p:nvPr/>
        </p:nvGrpSpPr>
        <p:grpSpPr>
          <a:xfrm>
            <a:off x="2504999" y="2881305"/>
            <a:ext cx="1555819" cy="1453847"/>
            <a:chOff x="701622" y="-406440"/>
            <a:chExt cx="7779096" cy="7269237"/>
          </a:xfrm>
        </p:grpSpPr>
        <p:grpSp>
          <p:nvGrpSpPr>
            <p:cNvPr id="138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28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9" name="Sechseck 27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0" name="Sechseck 27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Sechseck 28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Sechseck 28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Sechseck 28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4" name="Sechseck 28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Sechseck 28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72" name="Sechseck 27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Sechseck 27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Sechseck 27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Sechseck 27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Sechseck 27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7" name="Sechseck 27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8" name="Sechseck 27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65" name="Sechseck 26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Sechseck 26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Sechseck 26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Sechseck 26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9" name="Sechseck 26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Sechseck 26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1" name="Sechseck 27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8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8" name="Sechseck 25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9" name="Sechseck 25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0" name="Sechseck 25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1" name="Sechseck 26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2" name="Sechseck 26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3" name="Sechseck 26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4" name="Sechseck 26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9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51" name="Sechseck 25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Sechseck 25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3" name="Sechseck 25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4" name="Sechseck 25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5" name="Sechseck 25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Sechseck 25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7" name="Sechseck 25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34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244" name="Sechseck 24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5" name="Sechseck 24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6" name="Sechseck 24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7" name="Sechseck 24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8" name="Sechseck 24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9" name="Sechseck 24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Sechseck 24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435" name="Gruppieren 292"/>
          <p:cNvGrpSpPr>
            <a:grpSpLocks noChangeAspect="1"/>
          </p:cNvGrpSpPr>
          <p:nvPr/>
        </p:nvGrpSpPr>
        <p:grpSpPr>
          <a:xfrm>
            <a:off x="3344798" y="3873829"/>
            <a:ext cx="1555819" cy="1453847"/>
            <a:chOff x="701622" y="-406440"/>
            <a:chExt cx="7779096" cy="7269237"/>
          </a:xfrm>
        </p:grpSpPr>
        <p:grpSp>
          <p:nvGrpSpPr>
            <p:cNvPr id="1436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3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37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438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7" name="Sechseck 33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8" name="Sechseck 33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9" name="Sechseck 33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Sechseck 33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1" name="Sechseck 34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2" name="Sechseck 34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3" name="Sechseck 34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39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30" name="Sechseck 32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1" name="Sechseck 33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2" name="Sechseck 33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3" name="Sechseck 33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4" name="Sechseck 33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5" name="Sechseck 33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6" name="Sechseck 33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9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23" name="Sechseck 32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4" name="Sechseck 32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5" name="Sechseck 32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6" name="Sechseck 32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7" name="Sechseck 32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8" name="Sechseck 32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9" name="Sechseck 32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0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16" name="Sechseck 31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7" name="Sechseck 31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8" name="Sechseck 31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9" name="Sechseck 31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Sechseck 31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Sechseck 32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Sechseck 32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1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9" name="Sechseck 30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0" name="Sechseck 30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1" name="Sechseck 31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2" name="Sechseck 31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3" name="Sechseck 31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4" name="Sechseck 31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5" name="Sechseck 31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2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02" name="Sechseck 30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3" name="Sechseck 30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Sechseck 30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5" name="Sechseck 30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6" name="Sechseck 30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7" name="Sechseck 30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8" name="Sechseck 30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23" name="Gruppieren 350"/>
          <p:cNvGrpSpPr>
            <a:grpSpLocks noChangeAspect="1"/>
          </p:cNvGrpSpPr>
          <p:nvPr/>
        </p:nvGrpSpPr>
        <p:grpSpPr>
          <a:xfrm>
            <a:off x="4695779" y="3691264"/>
            <a:ext cx="1555819" cy="1453847"/>
            <a:chOff x="701622" y="-406440"/>
            <a:chExt cx="7779096" cy="7269237"/>
          </a:xfrm>
        </p:grpSpPr>
        <p:grpSp>
          <p:nvGrpSpPr>
            <p:cNvPr id="12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0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2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95" name="Sechseck 39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6" name="Sechseck 39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Sechseck 39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Sechseck 39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9" name="Sechseck 39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0" name="Sechseck 39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1" name="Sechseck 40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27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8" name="Sechseck 38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Sechseck 38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0" name="Sechseck 38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1" name="Sechseck 39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2" name="Sechseck 39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3" name="Sechseck 39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Sechseck 39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0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81" name="Sechseck 38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Sechseck 38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3" name="Sechseck 38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4" name="Sechseck 38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5" name="Sechseck 38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6" name="Sechseck 38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7" name="Sechseck 38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1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74" name="Sechseck 37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Sechseck 37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Sechseck 37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7" name="Sechseck 37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8" name="Sechseck 37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9" name="Sechseck 37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0" name="Sechseck 37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2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7" name="Sechseck 36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8" name="Sechseck 36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9" name="Sechseck 36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0" name="Sechseck 36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1" name="Sechseck 37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2" name="Sechseck 37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3" name="Sechseck 37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3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360" name="Sechseck 35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1" name="Sechseck 36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2" name="Sechseck 36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3" name="Sechseck 36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4" name="Sechseck 36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5" name="Sechseck 36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66" name="Sechseck 36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444" name="Gruppieren 408"/>
          <p:cNvGrpSpPr>
            <a:grpSpLocks noChangeAspect="1"/>
          </p:cNvGrpSpPr>
          <p:nvPr/>
        </p:nvGrpSpPr>
        <p:grpSpPr>
          <a:xfrm>
            <a:off x="1665200" y="1895454"/>
            <a:ext cx="1555819" cy="1453847"/>
            <a:chOff x="701622" y="-406440"/>
            <a:chExt cx="7779096" cy="7269237"/>
          </a:xfrm>
        </p:grpSpPr>
        <p:grpSp>
          <p:nvGrpSpPr>
            <p:cNvPr id="1445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45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46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52" name="Sechseck 4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3" name="Sechseck 4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4" name="Sechseck 4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5" name="Sechseck 4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6" name="Sechseck 4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7" name="Sechseck 4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8" name="Sechseck 4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4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45" name="Sechseck 4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6" name="Sechseck 4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7" name="Sechseck 4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8" name="Sechseck 4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9" name="Sechseck 4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0" name="Sechseck 4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1" name="Sechseck 4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4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8" name="Sechseck 4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9" name="Sechseck 4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0" name="Sechseck 4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1" name="Sechseck 4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2" name="Sechseck 4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3" name="Sechseck 4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4" name="Sechseck 4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98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31" name="Sechseck 4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2" name="Sechseck 4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3" name="Sechseck 4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4" name="Sechseck 4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5" name="Sechseck 4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6" name="Sechseck 4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7" name="Sechseck 4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99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24" name="Sechseck 42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5" name="Sechseck 42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6" name="Sechseck 42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7" name="Sechseck 42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8" name="Sechseck 42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9" name="Sechseck 42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0" name="Sechseck 42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00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17" name="Sechseck 4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8" name="Sechseck 4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9" name="Sechseck 4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0" name="Sechseck 4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1" name="Sechseck 4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2" name="Sechseck 4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3" name="Sechseck 4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01" name="Gruppieren 465"/>
          <p:cNvGrpSpPr>
            <a:grpSpLocks noChangeAspect="1"/>
          </p:cNvGrpSpPr>
          <p:nvPr/>
        </p:nvGrpSpPr>
        <p:grpSpPr>
          <a:xfrm>
            <a:off x="1154018" y="3063870"/>
            <a:ext cx="1555819" cy="1453847"/>
            <a:chOff x="701622" y="-406440"/>
            <a:chExt cx="7779096" cy="7269237"/>
          </a:xfrm>
        </p:grpSpPr>
        <p:grpSp>
          <p:nvGrpSpPr>
            <p:cNvPr id="1502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1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03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9" name="Sechseck 5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0" name="Sechseck 5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1" name="Sechseck 5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2" name="Sechseck 5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3" name="Sechseck 5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4" name="Sechseck 5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5" name="Sechseck 5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7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02" name="Sechseck 5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3" name="Sechseck 5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4" name="Sechseck 5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5" name="Sechseck 5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6" name="Sechseck 5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7" name="Sechseck 5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8" name="Sechseck 5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95" name="Sechseck 4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6" name="Sechseck 4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7" name="Sechseck 4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8" name="Sechseck 4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9" name="Sechseck 4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0" name="Sechseck 4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Sechseck 5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7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8" name="Sechseck 4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9" name="Sechseck 4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0" name="Sechseck 4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1" name="Sechseck 4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2" name="Sechseck 4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3" name="Sechseck 4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4" name="Sechseck 4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81" name="Sechseck 48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2" name="Sechseck 48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3" name="Sechseck 48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4" name="Sechseck 48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5" name="Sechseck 48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6" name="Sechseck 48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7" name="Sechseck 48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474" name="Sechseck 47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5" name="Sechseck 47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6" name="Sechseck 47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7" name="Sechseck 47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8" name="Sechseck 47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9" name="Sechseck 47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0" name="Sechseck 47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82" name="Gruppieren 522"/>
          <p:cNvGrpSpPr>
            <a:grpSpLocks noChangeAspect="1"/>
          </p:cNvGrpSpPr>
          <p:nvPr/>
        </p:nvGrpSpPr>
        <p:grpSpPr>
          <a:xfrm>
            <a:off x="1993817" y="4049721"/>
            <a:ext cx="1555819" cy="1453847"/>
            <a:chOff x="701622" y="-406440"/>
            <a:chExt cx="7779096" cy="7269237"/>
          </a:xfrm>
        </p:grpSpPr>
        <p:grpSp>
          <p:nvGrpSpPr>
            <p:cNvPr id="18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573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4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5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6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7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8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9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4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66" name="Sechseck 5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7" name="Sechseck 5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8" name="Sechseck 5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9" name="Sechseck 5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0" name="Sechseck 5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1" name="Sechseck 5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2" name="Sechseck 5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9" name="Sechseck 5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0" name="Sechseck 5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1" name="Sechseck 5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2" name="Sechseck 5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3" name="Sechseck 5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4" name="Sechseck 5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5" name="Sechseck 5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04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52" name="Sechseck 5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3" name="Sechseck 5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4" name="Sechseck 5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5" name="Sechseck 5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6" name="Sechseck 5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7" name="Sechseck 5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8" name="Sechseck 5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05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45" name="Sechseck 5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6" name="Sechseck 5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7" name="Sechseck 5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8" name="Sechseck 5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9" name="Sechseck 5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0" name="Sechseck 5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1" name="Sechseck 5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06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8" name="Sechseck 53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9" name="Sechseck 53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0" name="Sechseck 53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1" name="Sechseck 54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2" name="Sechseck 54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3" name="Sechseck 54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4" name="Sechseck 54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07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31" name="Sechseck 53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2" name="Sechseck 53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3" name="Sechseck 53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4" name="Sechseck 53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5" name="Sechseck 53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6" name="Sechseck 53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7" name="Sechseck 53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08" name="Gruppieren 579"/>
          <p:cNvGrpSpPr>
            <a:grpSpLocks noChangeAspect="1"/>
          </p:cNvGrpSpPr>
          <p:nvPr/>
        </p:nvGrpSpPr>
        <p:grpSpPr>
          <a:xfrm>
            <a:off x="2833616" y="5042245"/>
            <a:ext cx="1555819" cy="1453847"/>
            <a:chOff x="701622" y="-406440"/>
            <a:chExt cx="7779096" cy="7269237"/>
          </a:xfrm>
        </p:grpSpPr>
        <p:grpSp>
          <p:nvGrpSpPr>
            <p:cNvPr id="150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3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10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23" name="Sechseck 6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4" name="Sechseck 6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5" name="Sechseck 6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6" name="Sechseck 6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7" name="Sechseck 6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8" name="Sechseck 6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9" name="Sechseck 6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11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16" name="Sechseck 6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7" name="Sechseck 6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8" name="Sechseck 6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9" name="Sechseck 6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0" name="Sechseck 6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1" name="Sechseck 6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2" name="Sechseck 6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12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9" name="Sechseck 6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0" name="Sechseck 6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1" name="Sechseck 6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2" name="Sechseck 6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3" name="Sechseck 6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4" name="Sechseck 6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5" name="Sechseck 6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62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02" name="Sechseck 6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3" name="Sechseck 6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4" name="Sechseck 6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5" name="Sechseck 6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6" name="Sechseck 6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7" name="Sechseck 6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8" name="Sechseck 6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63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95" name="Sechseck 59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6" name="Sechseck 59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7" name="Sechseck 59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8" name="Sechseck 59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9" name="Sechseck 59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0" name="Sechseck 59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1" name="Sechseck 60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64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588" name="Sechseck 58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9" name="Sechseck 58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0" name="Sechseck 58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1" name="Sechseck 59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2" name="Sechseck 59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3" name="Sechseck 59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4" name="Sechseck 59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65" name="Gruppieren 636"/>
          <p:cNvGrpSpPr>
            <a:grpSpLocks noChangeAspect="1"/>
          </p:cNvGrpSpPr>
          <p:nvPr/>
        </p:nvGrpSpPr>
        <p:grpSpPr>
          <a:xfrm>
            <a:off x="4184597" y="4853007"/>
            <a:ext cx="1555819" cy="1453847"/>
            <a:chOff x="701622" y="-406440"/>
            <a:chExt cx="7779096" cy="7269237"/>
          </a:xfrm>
        </p:grpSpPr>
        <p:grpSp>
          <p:nvGrpSpPr>
            <p:cNvPr id="1566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68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67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80" name="Sechseck 67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1" name="Sechseck 68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2" name="Sechseck 68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3" name="Sechseck 68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4" name="Sechseck 68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5" name="Sechseck 68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6" name="Sechseck 68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73" name="Sechseck 67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4" name="Sechseck 67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5" name="Sechseck 67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6" name="Sechseck 67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7" name="Sechseck 67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8" name="Sechseck 67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9" name="Sechseck 67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66" name="Sechseck 66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7" name="Sechseck 66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8" name="Sechseck 66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9" name="Sechseck 66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0" name="Sechseck 66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1" name="Sechseck 67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2" name="Sechseck 67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7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9" name="Sechseck 65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0" name="Sechseck 65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1" name="Sechseck 66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2" name="Sechseck 66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3" name="Sechseck 66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4" name="Sechseck 66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5" name="Sechseck 66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8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52" name="Sechseck 65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3" name="Sechseck 65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4" name="Sechseck 65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5" name="Sechseck 65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6" name="Sechseck 65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7" name="Sechseck 65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8" name="Sechseck 65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9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645" name="Sechseck 64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6" name="Sechseck 64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7" name="Sechseck 64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8" name="Sechseck 64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9" name="Sechseck 64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0" name="Sechseck 64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1" name="Sechseck 65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40" name="Gruppieren 693"/>
          <p:cNvGrpSpPr>
            <a:grpSpLocks noChangeAspect="1"/>
          </p:cNvGrpSpPr>
          <p:nvPr/>
        </p:nvGrpSpPr>
        <p:grpSpPr>
          <a:xfrm>
            <a:off x="5535578" y="4677115"/>
            <a:ext cx="1555819" cy="1453847"/>
            <a:chOff x="701622" y="-406440"/>
            <a:chExt cx="7779096" cy="7269237"/>
          </a:xfrm>
        </p:grpSpPr>
        <p:grpSp>
          <p:nvGrpSpPr>
            <p:cNvPr id="241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74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2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7" name="Sechseck 73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8" name="Sechseck 73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9" name="Sechseck 73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0" name="Sechseck 73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1" name="Sechseck 74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2" name="Sechseck 74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3" name="Sechseck 74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3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30" name="Sechseck 72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1" name="Sechseck 73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2" name="Sechseck 73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3" name="Sechseck 73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4" name="Sechseck 73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5" name="Sechseck 73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6" name="Sechseck 73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68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23" name="Sechseck 72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4" name="Sechseck 72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5" name="Sechseck 72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6" name="Sechseck 72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7" name="Sechseck 72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8" name="Sechseck 72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9" name="Sechseck 72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69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16" name="Sechseck 71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7" name="Sechseck 71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8" name="Sechseck 71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9" name="Sechseck 71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0" name="Sechseck 71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1" name="Sechseck 72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2" name="Sechseck 72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7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9" name="Sechseck 70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0" name="Sechseck 70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1" name="Sechseck 71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2" name="Sechseck 71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3" name="Sechseck 71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4" name="Sechseck 71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5" name="Sechseck 71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7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02" name="Sechseck 70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3" name="Sechseck 70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4" name="Sechseck 70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5" name="Sechseck 70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6" name="Sechseck 70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7" name="Sechseck 70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8" name="Sechseck 70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572" name="Gruppieren 767"/>
          <p:cNvGrpSpPr>
            <a:grpSpLocks noChangeAspect="1"/>
          </p:cNvGrpSpPr>
          <p:nvPr/>
        </p:nvGrpSpPr>
        <p:grpSpPr>
          <a:xfrm>
            <a:off x="6032520" y="3502026"/>
            <a:ext cx="1555819" cy="1453847"/>
            <a:chOff x="701622" y="-406440"/>
            <a:chExt cx="7779096" cy="7269237"/>
          </a:xfrm>
        </p:grpSpPr>
        <p:grpSp>
          <p:nvGrpSpPr>
            <p:cNvPr id="157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1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74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11" name="Sechseck 8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2" name="Sechseck 8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3" name="Sechseck 8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4" name="Sechseck 8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5" name="Sechseck 8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6" name="Sechseck 8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7" name="Sechseck 8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7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04" name="Sechseck 8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5" name="Sechseck 8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6" name="Sechseck 8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7" name="Sechseck 8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8" name="Sechseck 8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9" name="Sechseck 8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0" name="Sechseck 8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76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7" name="Sechseck 79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8" name="Sechseck 79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9" name="Sechseck 79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0" name="Sechseck 79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1" name="Sechseck 80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2" name="Sechseck 80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3" name="Sechseck 80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26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90" name="Sechseck 78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1" name="Sechseck 79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2" name="Sechseck 79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3" name="Sechseck 79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4" name="Sechseck 79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5" name="Sechseck 79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6" name="Sechseck 79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27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83" name="Sechseck 78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4" name="Sechseck 78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5" name="Sechseck 78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6" name="Sechseck 78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7" name="Sechseck 78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8" name="Sechseck 78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9" name="Sechseck 78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28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776" name="Sechseck 77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7" name="Sechseck 77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8" name="Sechseck 77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9" name="Sechseck 77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0" name="Sechseck 77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1" name="Sechseck 78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2" name="Sechseck 78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629" name="Gruppieren 831"/>
          <p:cNvGrpSpPr>
            <a:grpSpLocks noChangeAspect="1"/>
          </p:cNvGrpSpPr>
          <p:nvPr/>
        </p:nvGrpSpPr>
        <p:grpSpPr>
          <a:xfrm>
            <a:off x="6543702" y="2333610"/>
            <a:ext cx="1555819" cy="1453847"/>
            <a:chOff x="701622" y="-406440"/>
            <a:chExt cx="7779096" cy="7269237"/>
          </a:xfrm>
        </p:grpSpPr>
        <p:grpSp>
          <p:nvGrpSpPr>
            <p:cNvPr id="1630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8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31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75" name="Sechseck 8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6" name="Sechseck 8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7" name="Sechseck 8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8" name="Sechseck 8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9" name="Sechseck 8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0" name="Sechseck 8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1" name="Sechseck 8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3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8" name="Sechseck 8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9" name="Sechseck 8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0" name="Sechseck 8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1" name="Sechseck 8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2" name="Sechseck 8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3" name="Sechseck 8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4" name="Sechseck 8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4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61" name="Sechseck 86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2" name="Sechseck 86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3" name="Sechseck 86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4" name="Sechseck 86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5" name="Sechseck 86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6" name="Sechseck 86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7" name="Sechseck 86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5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54" name="Sechseck 85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5" name="Sechseck 85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6" name="Sechseck 85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7" name="Sechseck 85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8" name="Sechseck 85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9" name="Sechseck 85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0" name="Sechseck 85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6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7" name="Sechseck 84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8" name="Sechseck 84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9" name="Sechseck 84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0" name="Sechseck 84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1" name="Sechseck 85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2" name="Sechseck 85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3" name="Sechseck 85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7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840" name="Sechseck 83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1" name="Sechseck 84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2" name="Sechseck 84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3" name="Sechseck 84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4" name="Sechseck 84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5" name="Sechseck 84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6" name="Sechseck 84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98" name="Gruppieren 895"/>
          <p:cNvGrpSpPr>
            <a:grpSpLocks noChangeAspect="1"/>
          </p:cNvGrpSpPr>
          <p:nvPr/>
        </p:nvGrpSpPr>
        <p:grpSpPr>
          <a:xfrm>
            <a:off x="5703903" y="1347759"/>
            <a:ext cx="1555819" cy="1453847"/>
            <a:chOff x="701622" y="-406440"/>
            <a:chExt cx="7779096" cy="7269237"/>
          </a:xfrm>
        </p:grpSpPr>
        <p:grpSp>
          <p:nvGrpSpPr>
            <p:cNvPr id="299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94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0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9" name="Sechseck 9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0" name="Sechseck 9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1" name="Sechseck 9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2" name="Sechseck 9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3" name="Sechseck 9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4" name="Sechseck 9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5" name="Sechseck 9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1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32" name="Sechseck 9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3" name="Sechseck 9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4" name="Sechseck 9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5" name="Sechseck 9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6" name="Sechseck 9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7" name="Sechseck 9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8" name="Sechseck 9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32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25" name="Sechseck 9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6" name="Sechseck 9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7" name="Sechseck 9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8" name="Sechseck 9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9" name="Sechseck 9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0" name="Sechseck 9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1" name="Sechseck 9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33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8" name="Sechseck 91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9" name="Sechseck 91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0" name="Sechseck 91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1" name="Sechseck 92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2" name="Sechseck 92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3" name="Sechseck 92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24" name="Sechseck 92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34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11" name="Sechseck 910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2" name="Sechseck 911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3" name="Sechseck 912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4" name="Sechseck 913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5" name="Sechseck 914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6" name="Sechseck 915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7" name="Sechseck 916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35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04" name="Sechseck 90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5" name="Sechseck 90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6" name="Sechseck 90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7" name="Sechseck 90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8" name="Sechseck 90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9" name="Sechseck 90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10" name="Sechseck 90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636" name="Gruppieren 959"/>
          <p:cNvGrpSpPr>
            <a:grpSpLocks noChangeAspect="1"/>
          </p:cNvGrpSpPr>
          <p:nvPr/>
        </p:nvGrpSpPr>
        <p:grpSpPr>
          <a:xfrm>
            <a:off x="4864104" y="361908"/>
            <a:ext cx="1555819" cy="1453847"/>
            <a:chOff x="701622" y="-406440"/>
            <a:chExt cx="7779096" cy="7269237"/>
          </a:xfrm>
        </p:grpSpPr>
        <p:grpSp>
          <p:nvGrpSpPr>
            <p:cNvPr id="1637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1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38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03" name="Sechseck 10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4" name="Sechseck 10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5" name="Sechseck 10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6" name="Sechseck 10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7" name="Sechseck 10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8" name="Sechseck 10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9" name="Sechseck 10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39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96" name="Sechseck 9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7" name="Sechseck 9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8" name="Sechseck 9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9" name="Sechseck 9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0" name="Sechseck 9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1" name="Sechseck 10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02" name="Sechseck 10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40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9" name="Sechseck 9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0" name="Sechseck 9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1" name="Sechseck 9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2" name="Sechseck 9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3" name="Sechseck 9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4" name="Sechseck 9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95" name="Sechseck 9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1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82" name="Sechseck 9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3" name="Sechseck 9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4" name="Sechseck 9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5" name="Sechseck 9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6" name="Sechseck 9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7" name="Sechseck 9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8" name="Sechseck 9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90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75" name="Sechseck 97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6" name="Sechseck 97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7" name="Sechseck 97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8" name="Sechseck 97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9" name="Sechseck 97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0" name="Sechseck 97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1" name="Sechseck 98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91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968" name="Sechseck 967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9" name="Sechseck 968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0" name="Sechseck 969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1" name="Sechseck 970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2" name="Sechseck 971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3" name="Sechseck 972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4" name="Sechseck 973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692" name="Gruppieren 1016"/>
          <p:cNvGrpSpPr>
            <a:grpSpLocks noChangeAspect="1"/>
          </p:cNvGrpSpPr>
          <p:nvPr/>
        </p:nvGrpSpPr>
        <p:grpSpPr>
          <a:xfrm>
            <a:off x="3513123" y="551146"/>
            <a:ext cx="1555819" cy="1453847"/>
            <a:chOff x="701622" y="-406440"/>
            <a:chExt cx="7779096" cy="7269237"/>
          </a:xfrm>
        </p:grpSpPr>
        <p:grpSp>
          <p:nvGrpSpPr>
            <p:cNvPr id="1693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06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94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60" name="Sechseck 105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1" name="Sechseck 106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2" name="Sechseck 106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3" name="Sechseck 106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4" name="Sechseck 106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5" name="Sechseck 106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6" name="Sechseck 106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95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53" name="Sechseck 105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4" name="Sechseck 105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5" name="Sechseck 105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6" name="Sechseck 105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7" name="Sechseck 105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8" name="Sechseck 105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9" name="Sechseck 105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2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46" name="Sechseck 104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7" name="Sechseck 104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8" name="Sechseck 104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9" name="Sechseck 104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0" name="Sechseck 104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1" name="Sechseck 105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2" name="Sechseck 105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3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9" name="Sechseck 103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0" name="Sechseck 103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1" name="Sechseck 104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2" name="Sechseck 104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3" name="Sechseck 104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4" name="Sechseck 104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5" name="Sechseck 104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4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32" name="Sechseck 103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3" name="Sechseck 103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4" name="Sechseck 103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5" name="Sechseck 103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6" name="Sechseck 103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7" name="Sechseck 103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8" name="Sechseck 103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5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25" name="Sechseck 1024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6" name="Sechseck 1025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7" name="Sechseck 1026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8" name="Sechseck 1027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9" name="Sechseck 1028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0" name="Sechseck 1029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1" name="Sechseck 1030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56" name="Gruppieren 1073"/>
          <p:cNvGrpSpPr>
            <a:grpSpLocks noChangeAspect="1"/>
          </p:cNvGrpSpPr>
          <p:nvPr/>
        </p:nvGrpSpPr>
        <p:grpSpPr>
          <a:xfrm>
            <a:off x="2176382" y="727038"/>
            <a:ext cx="1555819" cy="1453847"/>
            <a:chOff x="701622" y="-406440"/>
            <a:chExt cx="7779096" cy="7269237"/>
          </a:xfrm>
        </p:grpSpPr>
        <p:grpSp>
          <p:nvGrpSpPr>
            <p:cNvPr id="357" name="Gruppieren 10"/>
            <p:cNvGrpSpPr>
              <a:grpSpLocks noChangeAspect="1"/>
            </p:cNvGrpSpPr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</p:grpSpPr>
          <p:sp>
            <p:nvSpPr>
              <p:cNvPr id="1124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5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6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7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8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9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0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8" name="Gruppieren 11"/>
            <p:cNvGrpSpPr>
              <a:grpSpLocks noChangeAspect="1"/>
            </p:cNvGrpSpPr>
            <p:nvPr/>
          </p:nvGrpSpPr>
          <p:grpSpPr>
            <a:xfrm>
              <a:off x="5740416" y="2332035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17" name="Sechseck 1116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8" name="Sechseck 1117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9" name="Sechseck 1118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0" name="Sechseck 1119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1" name="Sechseck 1120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2" name="Sechseck 1121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3" name="Sechseck 1122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59" name="Gruppieren 19"/>
            <p:cNvGrpSpPr>
              <a:grpSpLocks noChangeAspect="1"/>
            </p:cNvGrpSpPr>
            <p:nvPr/>
          </p:nvGrpSpPr>
          <p:grpSpPr>
            <a:xfrm>
              <a:off x="4900617" y="68229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10" name="Sechseck 1109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1" name="Sechseck 1110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2" name="Sechseck 1111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3" name="Sechseck 1112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4" name="Sechseck 1113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5" name="Sechseck 1114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6" name="Sechseck 1115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09" name="Gruppieren 27"/>
            <p:cNvGrpSpPr>
              <a:grpSpLocks noChangeAspect="1"/>
            </p:cNvGrpSpPr>
            <p:nvPr/>
          </p:nvGrpSpPr>
          <p:grpSpPr>
            <a:xfrm>
              <a:off x="2381220" y="-40644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03" name="Sechseck 1102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4" name="Sechseck 1103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5" name="Sechseck 1104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6" name="Sechseck 1105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7" name="Sechseck 1106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8" name="Sechseck 1107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9" name="Sechseck 1108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0" name="Gruppieren 35"/>
            <p:cNvGrpSpPr>
              <a:grpSpLocks noChangeAspect="1"/>
            </p:cNvGrpSpPr>
            <p:nvPr/>
          </p:nvGrpSpPr>
          <p:grpSpPr>
            <a:xfrm>
              <a:off x="4060818" y="4122747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96" name="Sechseck 1095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7" name="Sechseck 1096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8" name="Sechseck 1097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9" name="Sechseck 1098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0" name="Sechseck 1099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1" name="Sechseck 1100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2" name="Sechseck 1101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1" name="Gruppieren 43"/>
            <p:cNvGrpSpPr>
              <a:grpSpLocks noChangeAspect="1"/>
            </p:cNvGrpSpPr>
            <p:nvPr/>
          </p:nvGrpSpPr>
          <p:grpSpPr>
            <a:xfrm>
              <a:off x="1576107" y="368459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89" name="Sechseck 1088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0" name="Sechseck 1089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1" name="Sechseck 1090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2" name="Sechseck 1091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3" name="Sechseck 1092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4" name="Sechseck 1093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95" name="Sechseck 1094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2" name="Gruppieren 51"/>
            <p:cNvGrpSpPr>
              <a:grpSpLocks noChangeAspect="1"/>
            </p:cNvGrpSpPr>
            <p:nvPr/>
          </p:nvGrpSpPr>
          <p:grpSpPr>
            <a:xfrm>
              <a:off x="701622" y="1419210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082" name="Sechseck 1081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3" name="Sechseck 1082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4" name="Sechseck 1083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5" name="Sechseck 1084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6" name="Sechseck 1085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7" name="Sechseck 1086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8" name="Sechseck 1087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13" name="Gruppieren 1130"/>
          <p:cNvGrpSpPr>
            <a:grpSpLocks noChangeAspect="1"/>
          </p:cNvGrpSpPr>
          <p:nvPr/>
        </p:nvGrpSpPr>
        <p:grpSpPr>
          <a:xfrm>
            <a:off x="314219" y="2078019"/>
            <a:ext cx="1555819" cy="1453847"/>
            <a:chOff x="701622" y="-406440"/>
            <a:chExt cx="7779096" cy="7269237"/>
          </a:xfrm>
        </p:grpSpPr>
        <p:grpSp>
          <p:nvGrpSpPr>
            <p:cNvPr id="414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182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3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4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5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6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7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8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15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416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75" name="Sechseck 117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6" name="Sechseck 117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7" name="Sechseck 117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8" name="Sechseck 117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9" name="Sechseck 117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0" name="Sechseck 117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1" name="Sechseck 118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6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68" name="Sechseck 116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9" name="Sechseck 116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0" name="Sechseck 116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1" name="Sechseck 117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2" name="Sechseck 117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3" name="Sechseck 117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4" name="Sechseck 117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6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61" name="Sechseck 116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2" name="Sechseck 116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3" name="Sechseck 116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4" name="Sechseck 116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5" name="Sechseck 116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6" name="Sechseck 116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7" name="Sechseck 116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68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54" name="Sechseck 115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5" name="Sechseck 115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6" name="Sechseck 115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7" name="Sechseck 115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8" name="Sechseck 115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9" name="Sechseck 115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0" name="Sechseck 115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69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47" name="Sechseck 114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8" name="Sechseck 114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9" name="Sechseck 114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0" name="Sechseck 114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1" name="Sechseck 115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2" name="Sechseck 115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3" name="Sechseck 115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70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40" name="Sechseck 113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1" name="Sechseck 114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2" name="Sechseck 114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3" name="Sechseck 114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4" name="Sechseck 114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5" name="Sechseck 114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6" name="Sechseck 114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471" name="Gruppieren 1188"/>
          <p:cNvGrpSpPr>
            <a:grpSpLocks noChangeAspect="1"/>
          </p:cNvGrpSpPr>
          <p:nvPr/>
        </p:nvGrpSpPr>
        <p:grpSpPr>
          <a:xfrm>
            <a:off x="825401" y="909603"/>
            <a:ext cx="1555819" cy="1453847"/>
            <a:chOff x="701622" y="-406440"/>
            <a:chExt cx="7779096" cy="7269237"/>
          </a:xfrm>
        </p:grpSpPr>
        <p:grpSp>
          <p:nvGrpSpPr>
            <p:cNvPr id="472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240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1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2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3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4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5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6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7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523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33" name="Sechseck 123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4" name="Sechseck 123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5" name="Sechseck 123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6" name="Sechseck 123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7" name="Sechseck 123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8" name="Sechseck 123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9" name="Sechseck 123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4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26" name="Sechseck 122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7" name="Sechseck 122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8" name="Sechseck 122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9" name="Sechseck 122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0" name="Sechseck 122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1" name="Sechseck 123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2" name="Sechseck 123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5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19" name="Sechseck 121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0" name="Sechseck 121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1" name="Sechseck 122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2" name="Sechseck 122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3" name="Sechseck 122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4" name="Sechseck 122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5" name="Sechseck 122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6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12" name="Sechseck 121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3" name="Sechseck 121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4" name="Sechseck 121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5" name="Sechseck 121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6" name="Sechseck 121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7" name="Sechseck 121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8" name="Sechseck 121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7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05" name="Sechseck 12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6" name="Sechseck 12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7" name="Sechseck 12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8" name="Sechseck 12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9" name="Sechseck 12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0" name="Sechseck 12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11" name="Sechseck 12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8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198" name="Sechseck 11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99" name="Sechseck 11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0" name="Sechseck 11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1" name="Sechseck 12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2" name="Sechseck 12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3" name="Sechseck 12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4" name="Sechseck 12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529" name="Gruppieren 1246"/>
          <p:cNvGrpSpPr>
            <a:grpSpLocks noChangeAspect="1"/>
          </p:cNvGrpSpPr>
          <p:nvPr/>
        </p:nvGrpSpPr>
        <p:grpSpPr>
          <a:xfrm>
            <a:off x="642836" y="4232286"/>
            <a:ext cx="1555819" cy="1453847"/>
            <a:chOff x="701622" y="-406440"/>
            <a:chExt cx="7779096" cy="7269237"/>
          </a:xfrm>
        </p:grpSpPr>
        <p:grpSp>
          <p:nvGrpSpPr>
            <p:cNvPr id="530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298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9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0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1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2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3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4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0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581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91" name="Sechseck 12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2" name="Sechseck 12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3" name="Sechseck 12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4" name="Sechseck 12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5" name="Sechseck 12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6" name="Sechseck 12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7" name="Sechseck 12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82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84" name="Sechseck 12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5" name="Sechseck 12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6" name="Sechseck 12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7" name="Sechseck 12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8" name="Sechseck 12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9" name="Sechseck 12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90" name="Sechseck 12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83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77" name="Sechseck 12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8" name="Sechseck 12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9" name="Sechseck 12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0" name="Sechseck 12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1" name="Sechseck 12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2" name="Sechseck 12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83" name="Sechseck 12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84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70" name="Sechseck 12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1" name="Sechseck 12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2" name="Sechseck 12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3" name="Sechseck 12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4" name="Sechseck 12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5" name="Sechseck 12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76" name="Sechseck 12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85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63" name="Sechseck 12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4" name="Sechseck 12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5" name="Sechseck 12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6" name="Sechseck 12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7" name="Sechseck 12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8" name="Sechseck 12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9" name="Sechseck 12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86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256" name="Sechseck 12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7" name="Sechseck 12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8" name="Sechseck 12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59" name="Sechseck 12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0" name="Sechseck 12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1" name="Sechseck 12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62" name="Sechseck 12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587" name="Gruppieren 1304"/>
          <p:cNvGrpSpPr>
            <a:grpSpLocks noChangeAspect="1"/>
          </p:cNvGrpSpPr>
          <p:nvPr/>
        </p:nvGrpSpPr>
        <p:grpSpPr>
          <a:xfrm>
            <a:off x="-196963" y="3246435"/>
            <a:ext cx="1555819" cy="1453847"/>
            <a:chOff x="701622" y="-406440"/>
            <a:chExt cx="7779096" cy="7269237"/>
          </a:xfrm>
        </p:grpSpPr>
        <p:grpSp>
          <p:nvGrpSpPr>
            <p:cNvPr id="637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356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7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8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59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0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1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2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8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39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49" name="Sechseck 13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0" name="Sechseck 13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1" name="Sechseck 13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2" name="Sechseck 13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3" name="Sechseck 13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4" name="Sechseck 13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5" name="Sechseck 13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0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42" name="Sechseck 134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3" name="Sechseck 134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4" name="Sechseck 134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5" name="Sechseck 134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6" name="Sechseck 134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7" name="Sechseck 134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8" name="Sechseck 134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1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35" name="Sechseck 133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6" name="Sechseck 133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7" name="Sechseck 133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8" name="Sechseck 133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9" name="Sechseck 133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0" name="Sechseck 133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1" name="Sechseck 134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2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28" name="Sechseck 132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9" name="Sechseck 132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0" name="Sechseck 132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1" name="Sechseck 133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2" name="Sechseck 133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3" name="Sechseck 133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4" name="Sechseck 133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3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21" name="Sechseck 132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2" name="Sechseck 132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3" name="Sechseck 132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4" name="Sechseck 132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5" name="Sechseck 132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6" name="Sechseck 132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7" name="Sechseck 132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44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14" name="Sechseck 131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5" name="Sechseck 131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6" name="Sechseck 131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7" name="Sechseck 131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8" name="Sechseck 131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19" name="Sechseck 131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20" name="Sechseck 131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694" name="Gruppieren 1375"/>
          <p:cNvGrpSpPr>
            <a:grpSpLocks noChangeAspect="1"/>
          </p:cNvGrpSpPr>
          <p:nvPr/>
        </p:nvGrpSpPr>
        <p:grpSpPr>
          <a:xfrm>
            <a:off x="1482635" y="5224810"/>
            <a:ext cx="1555819" cy="1453847"/>
            <a:chOff x="701622" y="-406440"/>
            <a:chExt cx="7779096" cy="7269237"/>
          </a:xfrm>
        </p:grpSpPr>
        <p:grpSp>
          <p:nvGrpSpPr>
            <p:cNvPr id="695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42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2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3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96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697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20" name="Sechseck 141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1" name="Sechseck 142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2" name="Sechseck 142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3" name="Sechseck 142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4" name="Sechseck 142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5" name="Sechseck 142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6" name="Sechseck 142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98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13" name="Sechseck 141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4" name="Sechseck 141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5" name="Sechseck 141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6" name="Sechseck 141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7" name="Sechseck 141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8" name="Sechseck 141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9" name="Sechseck 141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699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06" name="Sechseck 140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7" name="Sechseck 140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8" name="Sechseck 140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9" name="Sechseck 140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0" name="Sechseck 140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1" name="Sechseck 141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12" name="Sechseck 141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00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99" name="Sechseck 139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0" name="Sechseck 139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1" name="Sechseck 140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2" name="Sechseck 140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3" name="Sechseck 140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4" name="Sechseck 140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5" name="Sechseck 140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01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92" name="Sechseck 139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3" name="Sechseck 139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4" name="Sechseck 139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5" name="Sechseck 139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6" name="Sechseck 139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7" name="Sechseck 139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8" name="Sechseck 139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1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385" name="Sechseck 138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6" name="Sechseck 138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7" name="Sechseck 138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8" name="Sechseck 138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9" name="Sechseck 138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0" name="Sechseck 138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1" name="Sechseck 139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52" name="Gruppieren 1439"/>
          <p:cNvGrpSpPr>
            <a:grpSpLocks noChangeAspect="1"/>
          </p:cNvGrpSpPr>
          <p:nvPr/>
        </p:nvGrpSpPr>
        <p:grpSpPr>
          <a:xfrm>
            <a:off x="6215085" y="179343"/>
            <a:ext cx="1555819" cy="1453847"/>
            <a:chOff x="701622" y="-406440"/>
            <a:chExt cx="7779096" cy="7269237"/>
          </a:xfrm>
        </p:grpSpPr>
        <p:grpSp>
          <p:nvGrpSpPr>
            <p:cNvPr id="753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491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2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3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4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5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6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97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54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55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84" name="Sechseck 14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5" name="Sechseck 14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6" name="Sechseck 14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7" name="Sechseck 14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8" name="Sechseck 14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9" name="Sechseck 14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90" name="Sechseck 14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6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77" name="Sechseck 14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8" name="Sechseck 14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9" name="Sechseck 14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0" name="Sechseck 14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1" name="Sechseck 14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2" name="Sechseck 14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3" name="Sechseck 14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7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70" name="Sechseck 146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1" name="Sechseck 147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2" name="Sechseck 147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3" name="Sechseck 147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4" name="Sechseck 147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5" name="Sechseck 147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76" name="Sechseck 147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8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63" name="Sechseck 146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4" name="Sechseck 146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5" name="Sechseck 146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6" name="Sechseck 146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7" name="Sechseck 146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8" name="Sechseck 146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9" name="Sechseck 146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59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56" name="Sechseck 145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7" name="Sechseck 145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8" name="Sechseck 145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9" name="Sechseck 145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0" name="Sechseck 145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1" name="Sechseck 146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2" name="Sechseck 146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0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449" name="Sechseck 144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0" name="Sechseck 144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1" name="Sechseck 145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2" name="Sechseck 145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3" name="Sechseck 145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4" name="Sechseck 145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55" name="Sechseck 145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61" name="Gruppieren 1503"/>
          <p:cNvGrpSpPr>
            <a:grpSpLocks noChangeAspect="1"/>
          </p:cNvGrpSpPr>
          <p:nvPr/>
        </p:nvGrpSpPr>
        <p:grpSpPr>
          <a:xfrm>
            <a:off x="7054884" y="1171867"/>
            <a:ext cx="1555819" cy="1453847"/>
            <a:chOff x="701622" y="-406440"/>
            <a:chExt cx="7779096" cy="7269237"/>
          </a:xfrm>
        </p:grpSpPr>
        <p:grpSp>
          <p:nvGrpSpPr>
            <p:cNvPr id="762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555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6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7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8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59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0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61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63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64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48" name="Sechseck 154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9" name="Sechseck 154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0" name="Sechseck 154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1" name="Sechseck 155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2" name="Sechseck 155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3" name="Sechseck 155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54" name="Sechseck 155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5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41" name="Sechseck 154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2" name="Sechseck 154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3" name="Sechseck 154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4" name="Sechseck 154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5" name="Sechseck 154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6" name="Sechseck 154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7" name="Sechseck 154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6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34" name="Sechseck 153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5" name="Sechseck 153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6" name="Sechseck 153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7" name="Sechseck 153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8" name="Sechseck 153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9" name="Sechseck 153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40" name="Sechseck 153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7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27" name="Sechseck 152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8" name="Sechseck 152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9" name="Sechseck 152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0" name="Sechseck 152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1" name="Sechseck 153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2" name="Sechseck 153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33" name="Sechseck 153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8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20" name="Sechseck 151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1" name="Sechseck 152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2" name="Sechseck 152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3" name="Sechseck 152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4" name="Sechseck 152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5" name="Sechseck 152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26" name="Sechseck 152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9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13" name="Sechseck 151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4" name="Sechseck 151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5" name="Sechseck 151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6" name="Sechseck 151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7" name="Sechseck 151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8" name="Sechseck 151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9" name="Sechseck 151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70" name="Gruppieren 1567"/>
          <p:cNvGrpSpPr>
            <a:grpSpLocks noChangeAspect="1"/>
          </p:cNvGrpSpPr>
          <p:nvPr/>
        </p:nvGrpSpPr>
        <p:grpSpPr>
          <a:xfrm>
            <a:off x="7383501" y="3319461"/>
            <a:ext cx="1555819" cy="1453847"/>
            <a:chOff x="701622" y="-406440"/>
            <a:chExt cx="7779096" cy="7269237"/>
          </a:xfrm>
        </p:grpSpPr>
        <p:grpSp>
          <p:nvGrpSpPr>
            <p:cNvPr id="771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619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0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1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2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3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4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25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72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773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12" name="Sechseck 161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3" name="Sechseck 161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4" name="Sechseck 161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5" name="Sechseck 161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6" name="Sechseck 161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7" name="Sechseck 161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8" name="Sechseck 161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4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05" name="Sechseck 16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6" name="Sechseck 16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7" name="Sechseck 16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8" name="Sechseck 16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9" name="Sechseck 16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0" name="Sechseck 16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11" name="Sechseck 16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5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98" name="Sechseck 159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9" name="Sechseck 159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0" name="Sechseck 159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1" name="Sechseck 160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2" name="Sechseck 160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3" name="Sechseck 160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4" name="Sechseck 160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5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91" name="Sechseck 159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2" name="Sechseck 159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3" name="Sechseck 159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4" name="Sechseck 159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5" name="Sechseck 159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6" name="Sechseck 159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7" name="Sechseck 159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6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84" name="Sechseck 1583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5" name="Sechseck 1584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6" name="Sechseck 1585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7" name="Sechseck 1586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8" name="Sechseck 1587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9" name="Sechseck 1588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90" name="Sechseck 1589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27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577" name="Sechseck 1576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8" name="Sechseck 1577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79" name="Sechseck 1578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0" name="Sechseck 1579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1" name="Sechseck 1580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2" name="Sechseck 1581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3" name="Sechseck 1582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828" name="Gruppieren 1631"/>
          <p:cNvGrpSpPr>
            <a:grpSpLocks noChangeAspect="1"/>
          </p:cNvGrpSpPr>
          <p:nvPr/>
        </p:nvGrpSpPr>
        <p:grpSpPr>
          <a:xfrm>
            <a:off x="7894683" y="2157718"/>
            <a:ext cx="1555819" cy="1453847"/>
            <a:chOff x="701622" y="-406440"/>
            <a:chExt cx="7779096" cy="7269237"/>
          </a:xfrm>
        </p:grpSpPr>
        <p:grpSp>
          <p:nvGrpSpPr>
            <p:cNvPr id="829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683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4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5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6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7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8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89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30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831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76" name="Sechseck 167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7" name="Sechseck 167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8" name="Sechseck 167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9" name="Sechseck 167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0" name="Sechseck 167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1" name="Sechseck 168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2" name="Sechseck 168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2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69" name="Sechseck 166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0" name="Sechseck 166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1" name="Sechseck 167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2" name="Sechseck 167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3" name="Sechseck 167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4" name="Sechseck 167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75" name="Sechseck 167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3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62" name="Sechseck 166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3" name="Sechseck 166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4" name="Sechseck 166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5" name="Sechseck 166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6" name="Sechseck 166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7" name="Sechseck 166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8" name="Sechseck 166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4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55" name="Sechseck 165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6" name="Sechseck 165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7" name="Sechseck 165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8" name="Sechseck 165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9" name="Sechseck 165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0" name="Sechseck 165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1" name="Sechseck 166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5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48" name="Sechseck 1647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9" name="Sechseck 1648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0" name="Sechseck 1649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1" name="Sechseck 1650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2" name="Sechseck 1651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3" name="Sechseck 1652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54" name="Sechseck 1653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6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641" name="Sechseck 1640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2" name="Sechseck 1641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3" name="Sechseck 1642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4" name="Sechseck 1643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5" name="Sechseck 1644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6" name="Sechseck 1645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7" name="Sechseck 1646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696" name="Gruppieren 1695"/>
          <p:cNvGrpSpPr>
            <a:grpSpLocks noChangeAspect="1"/>
          </p:cNvGrpSpPr>
          <p:nvPr/>
        </p:nvGrpSpPr>
        <p:grpSpPr>
          <a:xfrm>
            <a:off x="6872319" y="4494550"/>
            <a:ext cx="1555819" cy="1453847"/>
            <a:chOff x="701622" y="-406440"/>
            <a:chExt cx="7779096" cy="7269237"/>
          </a:xfrm>
        </p:grpSpPr>
        <p:grpSp>
          <p:nvGrpSpPr>
            <p:cNvPr id="1697" name="Gruppieren 10"/>
            <p:cNvGrpSpPr/>
            <p:nvPr/>
          </p:nvGrpSpPr>
          <p:grpSpPr>
            <a:xfrm>
              <a:off x="3221019" y="1858941"/>
              <a:ext cx="2740302" cy="2740050"/>
              <a:chOff x="3221019" y="1858941"/>
              <a:chExt cx="2740302" cy="2740050"/>
            </a:xfrm>
            <a:solidFill>
              <a:srgbClr val="00B050">
                <a:alpha val="50000"/>
              </a:srgbClr>
            </a:solidFill>
          </p:grpSpPr>
          <p:sp>
            <p:nvSpPr>
              <p:cNvPr id="1747" name="Sechseck 3"/>
              <p:cNvSpPr/>
              <p:nvPr/>
            </p:nvSpPr>
            <p:spPr>
              <a:xfrm>
                <a:off x="4071934" y="2786058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8" name="Sechseck 4"/>
              <p:cNvSpPr/>
              <p:nvPr/>
            </p:nvSpPr>
            <p:spPr>
              <a:xfrm>
                <a:off x="4900617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49" name="Sechseck 5"/>
              <p:cNvSpPr/>
              <p:nvPr/>
            </p:nvSpPr>
            <p:spPr>
              <a:xfrm>
                <a:off x="4898790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0" name="Sechseck 6"/>
              <p:cNvSpPr/>
              <p:nvPr/>
            </p:nvSpPr>
            <p:spPr>
              <a:xfrm>
                <a:off x="4060818" y="368459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1" name="Sechseck 7"/>
              <p:cNvSpPr/>
              <p:nvPr/>
            </p:nvSpPr>
            <p:spPr>
              <a:xfrm>
                <a:off x="3221019" y="324486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2" name="Sechseck 8"/>
              <p:cNvSpPr/>
              <p:nvPr/>
            </p:nvSpPr>
            <p:spPr>
              <a:xfrm>
                <a:off x="3221019" y="2333610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53" name="Sechseck 9"/>
              <p:cNvSpPr/>
              <p:nvPr/>
            </p:nvSpPr>
            <p:spPr>
              <a:xfrm>
                <a:off x="4058991" y="1858941"/>
                <a:ext cx="1060704" cy="914400"/>
              </a:xfrm>
              <a:prstGeom prst="hexago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698" name="Gruppieren 59"/>
            <p:cNvGrpSpPr/>
            <p:nvPr/>
          </p:nvGrpSpPr>
          <p:grpSpPr>
            <a:xfrm>
              <a:off x="701622" y="-406440"/>
              <a:ext cx="7779096" cy="7269237"/>
              <a:chOff x="701622" y="-406440"/>
              <a:chExt cx="7779096" cy="7269237"/>
            </a:xfrm>
            <a:solidFill>
              <a:schemeClr val="accent1">
                <a:alpha val="50000"/>
              </a:schemeClr>
            </a:solidFill>
          </p:grpSpPr>
          <p:grpSp>
            <p:nvGrpSpPr>
              <p:cNvPr id="1699" name="Gruppieren 11"/>
              <p:cNvGrpSpPr/>
              <p:nvPr/>
            </p:nvGrpSpPr>
            <p:grpSpPr>
              <a:xfrm>
                <a:off x="5740416" y="2332035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740" name="Sechseck 1739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41" name="Sechseck 1740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42" name="Sechseck 1741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43" name="Sechseck 1742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44" name="Sechseck 1743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45" name="Sechseck 1744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46" name="Sechseck 1745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00" name="Gruppieren 19"/>
              <p:cNvGrpSpPr/>
              <p:nvPr/>
            </p:nvGrpSpPr>
            <p:grpSpPr>
              <a:xfrm>
                <a:off x="4900617" y="68229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733" name="Sechseck 1732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34" name="Sechseck 1733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35" name="Sechseck 1734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36" name="Sechseck 1735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37" name="Sechseck 1736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38" name="Sechseck 1737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39" name="Sechseck 1738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01" name="Gruppieren 27"/>
              <p:cNvGrpSpPr/>
              <p:nvPr/>
            </p:nvGrpSpPr>
            <p:grpSpPr>
              <a:xfrm>
                <a:off x="2381220" y="-40644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726" name="Sechseck 1725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27" name="Sechseck 1726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28" name="Sechseck 1727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29" name="Sechseck 1728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30" name="Sechseck 1729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31" name="Sechseck 1730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32" name="Sechseck 1731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02" name="Gruppieren 35"/>
              <p:cNvGrpSpPr/>
              <p:nvPr/>
            </p:nvGrpSpPr>
            <p:grpSpPr>
              <a:xfrm>
                <a:off x="4060818" y="4122747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719" name="Sechseck 1718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20" name="Sechseck 1719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21" name="Sechseck 1720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22" name="Sechseck 1721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23" name="Sechseck 1722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24" name="Sechseck 1723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25" name="Sechseck 1724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03" name="Gruppieren 43"/>
              <p:cNvGrpSpPr/>
              <p:nvPr/>
            </p:nvGrpSpPr>
            <p:grpSpPr>
              <a:xfrm>
                <a:off x="1576107" y="3684591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712" name="Sechseck 1711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13" name="Sechseck 1712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14" name="Sechseck 1713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15" name="Sechseck 1714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16" name="Sechseck 1715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17" name="Sechseck 1716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18" name="Sechseck 1717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04" name="Gruppieren 51"/>
              <p:cNvGrpSpPr/>
              <p:nvPr/>
            </p:nvGrpSpPr>
            <p:grpSpPr>
              <a:xfrm>
                <a:off x="701622" y="1419210"/>
                <a:ext cx="2740302" cy="2740050"/>
                <a:chOff x="3221019" y="1858941"/>
                <a:chExt cx="2740302" cy="2740050"/>
              </a:xfrm>
              <a:grpFill/>
            </p:grpSpPr>
            <p:sp>
              <p:nvSpPr>
                <p:cNvPr id="1705" name="Sechseck 1704"/>
                <p:cNvSpPr/>
                <p:nvPr/>
              </p:nvSpPr>
              <p:spPr>
                <a:xfrm>
                  <a:off x="4071934" y="2786058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06" name="Sechseck 1705"/>
                <p:cNvSpPr/>
                <p:nvPr/>
              </p:nvSpPr>
              <p:spPr>
                <a:xfrm>
                  <a:off x="4900617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07" name="Sechseck 1706"/>
                <p:cNvSpPr/>
                <p:nvPr/>
              </p:nvSpPr>
              <p:spPr>
                <a:xfrm>
                  <a:off x="4898790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08" name="Sechseck 1707"/>
                <p:cNvSpPr/>
                <p:nvPr/>
              </p:nvSpPr>
              <p:spPr>
                <a:xfrm>
                  <a:off x="4060818" y="368459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09" name="Sechseck 1708"/>
                <p:cNvSpPr/>
                <p:nvPr/>
              </p:nvSpPr>
              <p:spPr>
                <a:xfrm>
                  <a:off x="3221019" y="324486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10" name="Sechseck 1709"/>
                <p:cNvSpPr/>
                <p:nvPr/>
              </p:nvSpPr>
              <p:spPr>
                <a:xfrm>
                  <a:off x="3221019" y="2333610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11" name="Sechseck 1710"/>
                <p:cNvSpPr/>
                <p:nvPr/>
              </p:nvSpPr>
              <p:spPr>
                <a:xfrm>
                  <a:off x="4058991" y="1858941"/>
                  <a:ext cx="1060704" cy="914400"/>
                </a:xfrm>
                <a:prstGeom prst="hexagon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aphicFrame>
        <p:nvGraphicFramePr>
          <p:cNvPr id="1754" name="Tabelle 1753"/>
          <p:cNvGraphicFramePr>
            <a:graphicFrameLocks noGrp="1"/>
          </p:cNvGraphicFramePr>
          <p:nvPr/>
        </p:nvGraphicFramePr>
        <p:xfrm>
          <a:off x="190440" y="142830"/>
          <a:ext cx="784194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19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units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1 421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55" name="Textfeld 1754"/>
          <p:cNvSpPr txBox="1"/>
          <p:nvPr/>
        </p:nvSpPr>
        <p:spPr>
          <a:xfrm>
            <a:off x="1030239" y="33291"/>
            <a:ext cx="43450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The </a:t>
            </a:r>
            <a:r>
              <a:rPr lang="de-DE" dirty="0" err="1" smtClean="0"/>
              <a:t>illustration</a:t>
            </a:r>
            <a:r>
              <a:rPr lang="de-DE" dirty="0" smtClean="0"/>
              <a:t> </a:t>
            </a:r>
            <a:r>
              <a:rPr lang="de-DE" dirty="0" err="1" smtClean="0"/>
              <a:t>ends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an </a:t>
            </a:r>
            <a:r>
              <a:rPr lang="de-DE" dirty="0" err="1" smtClean="0"/>
              <a:t>area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ca. 50 x 30 m, </a:t>
            </a:r>
            <a:r>
              <a:rPr lang="de-DE" dirty="0" err="1" smtClean="0"/>
              <a:t>about</a:t>
            </a:r>
            <a:r>
              <a:rPr lang="de-DE" dirty="0" smtClean="0"/>
              <a:t> 0.5 ‰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total </a:t>
            </a:r>
            <a:r>
              <a:rPr lang="de-DE" dirty="0" err="1" smtClean="0"/>
              <a:t>area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cylinder‘s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490760" y="2078019"/>
            <a:ext cx="385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Tiling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 </a:t>
            </a:r>
            <a:r>
              <a:rPr lang="de-DE" dirty="0" err="1" smtClean="0"/>
              <a:t>cylinder</a:t>
            </a:r>
            <a:r>
              <a:rPr lang="de-DE" dirty="0" smtClean="0"/>
              <a:t> </a:t>
            </a:r>
            <a:r>
              <a:rPr lang="de-DE" dirty="0" err="1" smtClean="0"/>
              <a:t>intended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rotate</a:t>
            </a:r>
            <a:r>
              <a:rPr lang="de-DE" dirty="0" smtClean="0"/>
              <a:t> </a:t>
            </a:r>
            <a:r>
              <a:rPr lang="de-DE" dirty="0" err="1" smtClean="0"/>
              <a:t>around</a:t>
            </a:r>
            <a:r>
              <a:rPr lang="de-DE" dirty="0" smtClean="0"/>
              <a:t> </a:t>
            </a:r>
            <a:r>
              <a:rPr lang="de-DE" dirty="0" err="1" smtClean="0"/>
              <a:t>its</a:t>
            </a:r>
            <a:r>
              <a:rPr lang="de-DE" dirty="0" smtClean="0"/>
              <a:t> </a:t>
            </a:r>
            <a:r>
              <a:rPr lang="de-DE" dirty="0" err="1" smtClean="0"/>
              <a:t>centre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more</a:t>
            </a:r>
            <a:r>
              <a:rPr lang="de-DE" dirty="0" smtClean="0"/>
              <a:t> </a:t>
            </a:r>
            <a:r>
              <a:rPr lang="de-DE" dirty="0" err="1" smtClean="0"/>
              <a:t>like</a:t>
            </a:r>
            <a:r>
              <a:rPr lang="de-DE" dirty="0" smtClean="0"/>
              <a:t> </a:t>
            </a:r>
            <a:r>
              <a:rPr lang="de-DE" dirty="0" err="1" smtClean="0"/>
              <a:t>bridge</a:t>
            </a:r>
            <a:r>
              <a:rPr lang="de-DE" dirty="0" smtClean="0"/>
              <a:t> </a:t>
            </a:r>
            <a:r>
              <a:rPr lang="de-DE" dirty="0" err="1" smtClean="0"/>
              <a:t>building</a:t>
            </a:r>
            <a:r>
              <a:rPr lang="de-DE" dirty="0" smtClean="0"/>
              <a:t> </a:t>
            </a:r>
            <a:r>
              <a:rPr lang="de-DE" dirty="0" err="1" smtClean="0"/>
              <a:t>than</a:t>
            </a:r>
            <a:r>
              <a:rPr lang="de-DE" dirty="0" smtClean="0"/>
              <a:t> </a:t>
            </a:r>
            <a:r>
              <a:rPr lang="de-DE" dirty="0" err="1" smtClean="0"/>
              <a:t>tiling</a:t>
            </a:r>
            <a:r>
              <a:rPr lang="de-DE" dirty="0" smtClean="0"/>
              <a:t> a </a:t>
            </a:r>
            <a:r>
              <a:rPr lang="de-DE" dirty="0" err="1" smtClean="0"/>
              <a:t>floor</a:t>
            </a:r>
            <a:r>
              <a:rPr lang="de-DE" dirty="0" smtClean="0"/>
              <a:t>: </a:t>
            </a:r>
            <a:r>
              <a:rPr lang="de-DE" dirty="0" err="1" smtClean="0"/>
              <a:t>there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no</a:t>
            </a:r>
            <a:r>
              <a:rPr lang="de-DE" dirty="0" smtClean="0"/>
              <a:t> solid </a:t>
            </a:r>
            <a:r>
              <a:rPr lang="de-DE" dirty="0" err="1" smtClean="0"/>
              <a:t>ground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rely</a:t>
            </a:r>
            <a:r>
              <a:rPr lang="de-DE" dirty="0" smtClean="0"/>
              <a:t> on. </a:t>
            </a:r>
            <a:r>
              <a:rPr lang="de-DE" dirty="0" err="1" smtClean="0"/>
              <a:t>Maybe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 smtClean="0"/>
              <a:t> not </a:t>
            </a:r>
            <a:r>
              <a:rPr lang="de-DE" dirty="0" err="1" smtClean="0"/>
              <a:t>possible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put</a:t>
            </a:r>
            <a:r>
              <a:rPr lang="de-DE" dirty="0" smtClean="0"/>
              <a:t> </a:t>
            </a:r>
            <a:r>
              <a:rPr lang="de-DE" dirty="0" err="1" smtClean="0"/>
              <a:t>enough</a:t>
            </a:r>
            <a:r>
              <a:rPr lang="de-DE" dirty="0" smtClean="0"/>
              <a:t> </a:t>
            </a:r>
            <a:r>
              <a:rPr lang="de-DE" dirty="0" err="1" smtClean="0"/>
              <a:t>strain</a:t>
            </a:r>
            <a:r>
              <a:rPr lang="de-DE" dirty="0" smtClean="0"/>
              <a:t> </a:t>
            </a:r>
            <a:r>
              <a:rPr lang="de-DE" dirty="0" err="1" smtClean="0"/>
              <a:t>into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ensembles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span 200 m.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ylinder 1"/>
          <p:cNvSpPr>
            <a:spLocks/>
          </p:cNvSpPr>
          <p:nvPr/>
        </p:nvSpPr>
        <p:spPr>
          <a:xfrm>
            <a:off x="957213" y="2666754"/>
            <a:ext cx="7200000" cy="2880000"/>
          </a:xfrm>
          <a:prstGeom prst="can">
            <a:avLst/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ylinder 2"/>
          <p:cNvSpPr>
            <a:spLocks/>
          </p:cNvSpPr>
          <p:nvPr/>
        </p:nvSpPr>
        <p:spPr>
          <a:xfrm>
            <a:off x="2442780" y="2879163"/>
            <a:ext cx="4320000" cy="2448000"/>
          </a:xfrm>
          <a:prstGeom prst="can">
            <a:avLst>
              <a:gd name="adj" fmla="val 14114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ylinder 3"/>
          <p:cNvSpPr>
            <a:spLocks/>
          </p:cNvSpPr>
          <p:nvPr/>
        </p:nvSpPr>
        <p:spPr>
          <a:xfrm>
            <a:off x="3841740" y="3021111"/>
            <a:ext cx="1440000" cy="2124000"/>
          </a:xfrm>
          <a:prstGeom prst="can">
            <a:avLst>
              <a:gd name="adj" fmla="val 8671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e 6"/>
          <p:cNvSpPr/>
          <p:nvPr/>
        </p:nvSpPr>
        <p:spPr>
          <a:xfrm>
            <a:off x="4180617" y="4007034"/>
            <a:ext cx="720000" cy="79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feil nach unten 13"/>
          <p:cNvSpPr/>
          <p:nvPr/>
        </p:nvSpPr>
        <p:spPr>
          <a:xfrm>
            <a:off x="738135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feil nach unten 14"/>
          <p:cNvSpPr/>
          <p:nvPr/>
        </p:nvSpPr>
        <p:spPr>
          <a:xfrm>
            <a:off x="215217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feil nach unten 15"/>
          <p:cNvSpPr/>
          <p:nvPr/>
        </p:nvSpPr>
        <p:spPr>
          <a:xfrm>
            <a:off x="361269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feil nach unten 16"/>
          <p:cNvSpPr/>
          <p:nvPr/>
        </p:nvSpPr>
        <p:spPr>
          <a:xfrm>
            <a:off x="503670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feil nach unten 17"/>
          <p:cNvSpPr/>
          <p:nvPr/>
        </p:nvSpPr>
        <p:spPr>
          <a:xfrm>
            <a:off x="649722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feil nach unten 18"/>
          <p:cNvSpPr/>
          <p:nvPr/>
        </p:nvSpPr>
        <p:spPr>
          <a:xfrm>
            <a:off x="7921233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feld 19"/>
          <p:cNvSpPr txBox="1"/>
          <p:nvPr/>
        </p:nvSpPr>
        <p:spPr>
          <a:xfrm>
            <a:off x="2052603" y="5729319"/>
            <a:ext cx="5486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/>
              <a:t>Three</a:t>
            </a:r>
            <a:r>
              <a:rPr lang="de-DE" dirty="0" smtClean="0"/>
              <a:t> </a:t>
            </a:r>
            <a:r>
              <a:rPr lang="de-DE" dirty="0" err="1" smtClean="0"/>
              <a:t>supportive</a:t>
            </a:r>
            <a:r>
              <a:rPr lang="de-DE" dirty="0" smtClean="0"/>
              <a:t> </a:t>
            </a:r>
            <a:r>
              <a:rPr lang="de-DE" dirty="0" err="1" smtClean="0"/>
              <a:t>scaffolds</a:t>
            </a:r>
            <a:r>
              <a:rPr lang="de-DE" dirty="0" smtClean="0"/>
              <a:t> </a:t>
            </a:r>
            <a:r>
              <a:rPr lang="de-DE" dirty="0" err="1" smtClean="0"/>
              <a:t>provide</a:t>
            </a:r>
            <a:r>
              <a:rPr lang="de-DE" dirty="0" smtClean="0"/>
              <a:t> </a:t>
            </a:r>
            <a:r>
              <a:rPr lang="de-DE" dirty="0" err="1" smtClean="0"/>
              <a:t>attachment</a:t>
            </a:r>
            <a:r>
              <a:rPr lang="de-DE" dirty="0" smtClean="0"/>
              <a:t> </a:t>
            </a:r>
            <a:r>
              <a:rPr lang="de-DE" dirty="0" err="1" smtClean="0"/>
              <a:t>points</a:t>
            </a:r>
            <a:r>
              <a:rPr lang="de-DE" dirty="0" smtClean="0"/>
              <a:t> </a:t>
            </a:r>
            <a:r>
              <a:rPr lang="de-DE" dirty="0" err="1" smtClean="0"/>
              <a:t>for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walls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rotating</a:t>
            </a:r>
            <a:r>
              <a:rPr lang="de-DE" dirty="0" smtClean="0"/>
              <a:t> </a:t>
            </a:r>
            <a:r>
              <a:rPr lang="de-DE" dirty="0" err="1" smtClean="0"/>
              <a:t>cylinder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23" name="Textfeld 22"/>
          <p:cNvSpPr txBox="1"/>
          <p:nvPr/>
        </p:nvSpPr>
        <p:spPr>
          <a:xfrm>
            <a:off x="6835806" y="0"/>
            <a:ext cx="229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overview</a:t>
            </a:r>
            <a:endParaRPr lang="en-US" dirty="0"/>
          </a:p>
        </p:txBody>
      </p:sp>
      <p:sp>
        <p:nvSpPr>
          <p:cNvPr id="5" name="Ellipse 4"/>
          <p:cNvSpPr/>
          <p:nvPr/>
        </p:nvSpPr>
        <p:spPr>
          <a:xfrm>
            <a:off x="957213" y="369587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middle</a:t>
            </a:r>
            <a:r>
              <a:rPr lang="de-DE" dirty="0" smtClean="0"/>
              <a:t>                       </a:t>
            </a:r>
            <a:r>
              <a:rPr lang="de-DE" dirty="0" err="1" smtClean="0"/>
              <a:t>partition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ylinder 1"/>
          <p:cNvSpPr>
            <a:spLocks/>
          </p:cNvSpPr>
          <p:nvPr/>
        </p:nvSpPr>
        <p:spPr>
          <a:xfrm>
            <a:off x="957213" y="2666754"/>
            <a:ext cx="7200000" cy="2880000"/>
          </a:xfrm>
          <a:prstGeom prst="can">
            <a:avLst/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ylinder 2"/>
          <p:cNvSpPr>
            <a:spLocks/>
          </p:cNvSpPr>
          <p:nvPr/>
        </p:nvSpPr>
        <p:spPr>
          <a:xfrm>
            <a:off x="2442780" y="2879163"/>
            <a:ext cx="4320000" cy="2448000"/>
          </a:xfrm>
          <a:prstGeom prst="can">
            <a:avLst>
              <a:gd name="adj" fmla="val 14114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ylinder 3"/>
          <p:cNvSpPr>
            <a:spLocks/>
          </p:cNvSpPr>
          <p:nvPr/>
        </p:nvSpPr>
        <p:spPr>
          <a:xfrm>
            <a:off x="3841740" y="3021111"/>
            <a:ext cx="1440000" cy="2124000"/>
          </a:xfrm>
          <a:prstGeom prst="can">
            <a:avLst>
              <a:gd name="adj" fmla="val 8671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e 6"/>
          <p:cNvSpPr/>
          <p:nvPr/>
        </p:nvSpPr>
        <p:spPr>
          <a:xfrm>
            <a:off x="4180617" y="4007034"/>
            <a:ext cx="720000" cy="79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feil nach unten 13"/>
          <p:cNvSpPr/>
          <p:nvPr/>
        </p:nvSpPr>
        <p:spPr>
          <a:xfrm>
            <a:off x="738135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feil nach unten 14"/>
          <p:cNvSpPr/>
          <p:nvPr/>
        </p:nvSpPr>
        <p:spPr>
          <a:xfrm>
            <a:off x="215217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feil nach unten 15"/>
          <p:cNvSpPr/>
          <p:nvPr/>
        </p:nvSpPr>
        <p:spPr>
          <a:xfrm>
            <a:off x="361269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feil nach unten 16"/>
          <p:cNvSpPr/>
          <p:nvPr/>
        </p:nvSpPr>
        <p:spPr>
          <a:xfrm>
            <a:off x="503670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feil nach unten 17"/>
          <p:cNvSpPr/>
          <p:nvPr/>
        </p:nvSpPr>
        <p:spPr>
          <a:xfrm>
            <a:off x="649722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feil nach unten 18"/>
          <p:cNvSpPr/>
          <p:nvPr/>
        </p:nvSpPr>
        <p:spPr>
          <a:xfrm>
            <a:off x="7921233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feld 22"/>
          <p:cNvSpPr txBox="1"/>
          <p:nvPr/>
        </p:nvSpPr>
        <p:spPr>
          <a:xfrm>
            <a:off x="6835806" y="0"/>
            <a:ext cx="229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overview</a:t>
            </a:r>
            <a:endParaRPr lang="en-US" dirty="0"/>
          </a:p>
        </p:txBody>
      </p:sp>
      <p:sp>
        <p:nvSpPr>
          <p:cNvPr id="5" name="Ellipse 4"/>
          <p:cNvSpPr/>
          <p:nvPr/>
        </p:nvSpPr>
        <p:spPr>
          <a:xfrm>
            <a:off x="957213" y="369587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middle</a:t>
            </a:r>
            <a:r>
              <a:rPr lang="de-DE" dirty="0" smtClean="0"/>
              <a:t>                       </a:t>
            </a:r>
            <a:r>
              <a:rPr lang="de-DE" dirty="0" err="1" smtClean="0"/>
              <a:t>partition</a:t>
            </a:r>
            <a:endParaRPr lang="en-US" dirty="0"/>
          </a:p>
        </p:txBody>
      </p:sp>
      <p:sp>
        <p:nvSpPr>
          <p:cNvPr id="42" name="Ellipse 41"/>
          <p:cNvSpPr/>
          <p:nvPr/>
        </p:nvSpPr>
        <p:spPr>
          <a:xfrm>
            <a:off x="957213" y="3136896"/>
            <a:ext cx="7200000" cy="792000"/>
          </a:xfrm>
          <a:prstGeom prst="ellipse">
            <a:avLst/>
          </a:prstGeom>
          <a:noFill/>
          <a:ln w="25400"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middle</a:t>
            </a:r>
            <a:r>
              <a:rPr lang="de-DE" dirty="0" smtClean="0"/>
              <a:t>                       </a:t>
            </a:r>
            <a:r>
              <a:rPr lang="de-DE" dirty="0" err="1" smtClean="0"/>
              <a:t>partition</a:t>
            </a:r>
            <a:endParaRPr lang="en-US" dirty="0"/>
          </a:p>
        </p:txBody>
      </p:sp>
      <p:sp>
        <p:nvSpPr>
          <p:cNvPr id="21" name="Textfeld 20"/>
          <p:cNvSpPr txBox="1"/>
          <p:nvPr/>
        </p:nvSpPr>
        <p:spPr>
          <a:xfrm>
            <a:off x="2052603" y="5729319"/>
            <a:ext cx="54869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Three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supportive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scaffolds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provide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attachment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points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for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case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and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walls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of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the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rotating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cylinder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.</a:t>
            </a:r>
            <a:r>
              <a:rPr lang="de-DE" dirty="0" smtClean="0"/>
              <a:t> </a:t>
            </a:r>
            <a:r>
              <a:rPr lang="de-DE" dirty="0" err="1" smtClean="0"/>
              <a:t>Further</a:t>
            </a:r>
            <a:r>
              <a:rPr lang="de-DE" dirty="0" smtClean="0"/>
              <a:t> </a:t>
            </a:r>
            <a:r>
              <a:rPr lang="de-DE" dirty="0" err="1" smtClean="0"/>
              <a:t>scaffolds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required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support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.</a:t>
            </a:r>
            <a:endParaRPr lang="en-US" dirty="0"/>
          </a:p>
        </p:txBody>
      </p:sp>
    </p:spTree>
  </p:cSld>
  <p:clrMapOvr>
    <a:masterClrMapping/>
  </p:clrMapOvr>
  <p:transition advTm="2000"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ylinder 1"/>
          <p:cNvSpPr>
            <a:spLocks/>
          </p:cNvSpPr>
          <p:nvPr/>
        </p:nvSpPr>
        <p:spPr>
          <a:xfrm>
            <a:off x="957213" y="2666754"/>
            <a:ext cx="7200000" cy="2880000"/>
          </a:xfrm>
          <a:prstGeom prst="can">
            <a:avLst/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ylinder 2"/>
          <p:cNvSpPr>
            <a:spLocks/>
          </p:cNvSpPr>
          <p:nvPr/>
        </p:nvSpPr>
        <p:spPr>
          <a:xfrm>
            <a:off x="2442780" y="2879163"/>
            <a:ext cx="4320000" cy="2448000"/>
          </a:xfrm>
          <a:prstGeom prst="can">
            <a:avLst>
              <a:gd name="adj" fmla="val 14114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ylinder 3"/>
          <p:cNvSpPr>
            <a:spLocks/>
          </p:cNvSpPr>
          <p:nvPr/>
        </p:nvSpPr>
        <p:spPr>
          <a:xfrm>
            <a:off x="3841740" y="3021111"/>
            <a:ext cx="1440000" cy="2124000"/>
          </a:xfrm>
          <a:prstGeom prst="can">
            <a:avLst>
              <a:gd name="adj" fmla="val 8671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Ellipse 6"/>
          <p:cNvSpPr/>
          <p:nvPr/>
        </p:nvSpPr>
        <p:spPr>
          <a:xfrm>
            <a:off x="4180617" y="4007034"/>
            <a:ext cx="720000" cy="792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feil nach unten 13"/>
          <p:cNvSpPr/>
          <p:nvPr/>
        </p:nvSpPr>
        <p:spPr>
          <a:xfrm>
            <a:off x="738135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feil nach unten 14"/>
          <p:cNvSpPr/>
          <p:nvPr/>
        </p:nvSpPr>
        <p:spPr>
          <a:xfrm>
            <a:off x="215217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feil nach unten 15"/>
          <p:cNvSpPr/>
          <p:nvPr/>
        </p:nvSpPr>
        <p:spPr>
          <a:xfrm>
            <a:off x="361269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feil nach unten 16"/>
          <p:cNvSpPr/>
          <p:nvPr/>
        </p:nvSpPr>
        <p:spPr>
          <a:xfrm>
            <a:off x="503670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feil nach unten 17"/>
          <p:cNvSpPr/>
          <p:nvPr/>
        </p:nvSpPr>
        <p:spPr>
          <a:xfrm>
            <a:off x="649722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feil nach unten 18"/>
          <p:cNvSpPr/>
          <p:nvPr/>
        </p:nvSpPr>
        <p:spPr>
          <a:xfrm>
            <a:off x="7921233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feld 22"/>
          <p:cNvSpPr txBox="1"/>
          <p:nvPr/>
        </p:nvSpPr>
        <p:spPr>
          <a:xfrm>
            <a:off x="6835806" y="0"/>
            <a:ext cx="229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overview</a:t>
            </a:r>
            <a:endParaRPr lang="en-US" dirty="0"/>
          </a:p>
        </p:txBody>
      </p:sp>
      <p:sp>
        <p:nvSpPr>
          <p:cNvPr id="43" name="Ellipse 42"/>
          <p:cNvSpPr/>
          <p:nvPr/>
        </p:nvSpPr>
        <p:spPr>
          <a:xfrm>
            <a:off x="957213" y="4243572"/>
            <a:ext cx="7200000" cy="792000"/>
          </a:xfrm>
          <a:prstGeom prst="ellipse">
            <a:avLst/>
          </a:prstGeom>
          <a:noFill/>
          <a:ln w="25400"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middle</a:t>
            </a:r>
            <a:r>
              <a:rPr lang="de-DE" dirty="0" smtClean="0"/>
              <a:t>                       </a:t>
            </a:r>
            <a:r>
              <a:rPr lang="de-DE" dirty="0" err="1" smtClean="0"/>
              <a:t>partition</a:t>
            </a:r>
            <a:endParaRPr lang="en-US" dirty="0"/>
          </a:p>
        </p:txBody>
      </p:sp>
      <p:sp>
        <p:nvSpPr>
          <p:cNvPr id="5" name="Ellipse 4"/>
          <p:cNvSpPr/>
          <p:nvPr/>
        </p:nvSpPr>
        <p:spPr>
          <a:xfrm>
            <a:off x="957213" y="369587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middle</a:t>
            </a:r>
            <a:r>
              <a:rPr lang="de-DE" dirty="0" smtClean="0"/>
              <a:t>                       </a:t>
            </a:r>
            <a:r>
              <a:rPr lang="de-DE" dirty="0" err="1" smtClean="0"/>
              <a:t>partition</a:t>
            </a:r>
            <a:endParaRPr lang="en-US" dirty="0"/>
          </a:p>
        </p:txBody>
      </p:sp>
      <p:sp>
        <p:nvSpPr>
          <p:cNvPr id="42" name="Ellipse 41"/>
          <p:cNvSpPr/>
          <p:nvPr/>
        </p:nvSpPr>
        <p:spPr>
          <a:xfrm>
            <a:off x="957213" y="3136896"/>
            <a:ext cx="7200000" cy="792000"/>
          </a:xfrm>
          <a:prstGeom prst="ellipse">
            <a:avLst/>
          </a:prstGeom>
          <a:noFill/>
          <a:ln w="25400"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middle</a:t>
            </a:r>
            <a:r>
              <a:rPr lang="de-DE" dirty="0" smtClean="0"/>
              <a:t>                       </a:t>
            </a:r>
            <a:r>
              <a:rPr lang="de-DE" dirty="0" err="1" smtClean="0"/>
              <a:t>partition</a:t>
            </a:r>
            <a:endParaRPr lang="en-US" dirty="0"/>
          </a:p>
        </p:txBody>
      </p:sp>
      <p:sp>
        <p:nvSpPr>
          <p:cNvPr id="21" name="Textfeld 20"/>
          <p:cNvSpPr txBox="1"/>
          <p:nvPr/>
        </p:nvSpPr>
        <p:spPr>
          <a:xfrm>
            <a:off x="2052603" y="5729319"/>
            <a:ext cx="54869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Three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supportive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scaffolds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provide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attachment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points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for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case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and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walls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of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the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rotating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bg1">
                    <a:lumMod val="75000"/>
                  </a:schemeClr>
                </a:solidFill>
              </a:rPr>
              <a:t>cylinder</a:t>
            </a:r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.</a:t>
            </a:r>
            <a:r>
              <a:rPr lang="de-DE" dirty="0" smtClean="0"/>
              <a:t> </a:t>
            </a:r>
            <a:r>
              <a:rPr lang="de-DE" dirty="0" err="1" smtClean="0"/>
              <a:t>Further</a:t>
            </a:r>
            <a:r>
              <a:rPr lang="de-DE" dirty="0" smtClean="0"/>
              <a:t> </a:t>
            </a:r>
            <a:r>
              <a:rPr lang="de-DE" dirty="0" err="1" smtClean="0"/>
              <a:t>scaffolds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be</a:t>
            </a:r>
            <a:r>
              <a:rPr lang="de-DE" dirty="0" smtClean="0"/>
              <a:t> </a:t>
            </a:r>
            <a:r>
              <a:rPr lang="de-DE" dirty="0" err="1" smtClean="0"/>
              <a:t>required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support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case</a:t>
            </a:r>
            <a:r>
              <a:rPr lang="de-DE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Zylinder 25"/>
          <p:cNvSpPr>
            <a:spLocks/>
          </p:cNvSpPr>
          <p:nvPr/>
        </p:nvSpPr>
        <p:spPr>
          <a:xfrm>
            <a:off x="950274" y="2666754"/>
            <a:ext cx="7200000" cy="2880000"/>
          </a:xfrm>
          <a:prstGeom prst="can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alpha val="50000"/>
                </a:schemeClr>
              </a:gs>
              <a:gs pos="20000">
                <a:schemeClr val="accent1">
                  <a:alpha val="50000"/>
                </a:schemeClr>
              </a:gs>
              <a:gs pos="65000">
                <a:schemeClr val="accent1">
                  <a:lumMod val="40000"/>
                  <a:lumOff val="60000"/>
                  <a:alpha val="50000"/>
                </a:schemeClr>
              </a:gs>
            </a:gsLst>
            <a:lin ang="0" scaled="1"/>
            <a:tileRect/>
          </a:gradFill>
          <a:ln>
            <a:noFill/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ylinder 1"/>
          <p:cNvSpPr>
            <a:spLocks/>
          </p:cNvSpPr>
          <p:nvPr/>
        </p:nvSpPr>
        <p:spPr>
          <a:xfrm>
            <a:off x="957213" y="2666754"/>
            <a:ext cx="7200000" cy="2880000"/>
          </a:xfrm>
          <a:prstGeom prst="can">
            <a:avLst/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ylinder 2"/>
          <p:cNvSpPr>
            <a:spLocks/>
          </p:cNvSpPr>
          <p:nvPr/>
        </p:nvSpPr>
        <p:spPr>
          <a:xfrm>
            <a:off x="2442780" y="2879163"/>
            <a:ext cx="4320000" cy="2448000"/>
          </a:xfrm>
          <a:prstGeom prst="can">
            <a:avLst>
              <a:gd name="adj" fmla="val 14114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ylinder 3"/>
          <p:cNvSpPr>
            <a:spLocks/>
          </p:cNvSpPr>
          <p:nvPr/>
        </p:nvSpPr>
        <p:spPr>
          <a:xfrm>
            <a:off x="3841740" y="3021111"/>
            <a:ext cx="1440000" cy="2124000"/>
          </a:xfrm>
          <a:prstGeom prst="can">
            <a:avLst>
              <a:gd name="adj" fmla="val 8671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e 4"/>
          <p:cNvSpPr/>
          <p:nvPr/>
        </p:nvSpPr>
        <p:spPr>
          <a:xfrm>
            <a:off x="957213" y="369587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middle</a:t>
            </a:r>
            <a:r>
              <a:rPr lang="de-DE" dirty="0" smtClean="0"/>
              <a:t>                       </a:t>
            </a:r>
            <a:r>
              <a:rPr lang="de-DE" dirty="0" err="1" smtClean="0"/>
              <a:t>partition</a:t>
            </a:r>
            <a:endParaRPr lang="en-US" dirty="0"/>
          </a:p>
        </p:txBody>
      </p:sp>
      <p:sp>
        <p:nvSpPr>
          <p:cNvPr id="7" name="Ellipse 6"/>
          <p:cNvSpPr/>
          <p:nvPr/>
        </p:nvSpPr>
        <p:spPr>
          <a:xfrm>
            <a:off x="4180617" y="4007034"/>
            <a:ext cx="720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feil nach unten 13"/>
          <p:cNvSpPr/>
          <p:nvPr/>
        </p:nvSpPr>
        <p:spPr>
          <a:xfrm>
            <a:off x="738135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feil nach unten 14"/>
          <p:cNvSpPr/>
          <p:nvPr/>
        </p:nvSpPr>
        <p:spPr>
          <a:xfrm>
            <a:off x="215217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feil nach unten 15"/>
          <p:cNvSpPr/>
          <p:nvPr/>
        </p:nvSpPr>
        <p:spPr>
          <a:xfrm>
            <a:off x="361269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feil nach unten 16"/>
          <p:cNvSpPr/>
          <p:nvPr/>
        </p:nvSpPr>
        <p:spPr>
          <a:xfrm>
            <a:off x="503670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feil nach unten 17"/>
          <p:cNvSpPr/>
          <p:nvPr/>
        </p:nvSpPr>
        <p:spPr>
          <a:xfrm>
            <a:off x="649722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feil nach unten 18"/>
          <p:cNvSpPr/>
          <p:nvPr/>
        </p:nvSpPr>
        <p:spPr>
          <a:xfrm>
            <a:off x="7921233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feld 19"/>
          <p:cNvSpPr txBox="1"/>
          <p:nvPr/>
        </p:nvSpPr>
        <p:spPr>
          <a:xfrm>
            <a:off x="2052603" y="5725117"/>
            <a:ext cx="5486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The front wall (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window</a:t>
            </a:r>
            <a:r>
              <a:rPr lang="de-DE" dirty="0" smtClean="0"/>
              <a:t>) … </a:t>
            </a:r>
            <a:endParaRPr lang="en-US" dirty="0"/>
          </a:p>
        </p:txBody>
      </p:sp>
      <p:sp>
        <p:nvSpPr>
          <p:cNvPr id="22" name="Ellipse 21"/>
          <p:cNvSpPr/>
          <p:nvPr/>
        </p:nvSpPr>
        <p:spPr>
          <a:xfrm>
            <a:off x="950274" y="2637000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front                       wall</a:t>
            </a:r>
            <a:endParaRPr lang="en-US" dirty="0"/>
          </a:p>
        </p:txBody>
      </p:sp>
      <p:sp>
        <p:nvSpPr>
          <p:cNvPr id="23" name="Ellipse 22"/>
          <p:cNvSpPr/>
          <p:nvPr/>
        </p:nvSpPr>
        <p:spPr>
          <a:xfrm>
            <a:off x="4140000" y="2948157"/>
            <a:ext cx="720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uppieren 11"/>
          <p:cNvGrpSpPr/>
          <p:nvPr/>
        </p:nvGrpSpPr>
        <p:grpSpPr>
          <a:xfrm>
            <a:off x="993726" y="1906740"/>
            <a:ext cx="7200000" cy="792000"/>
            <a:chOff x="993726" y="1906740"/>
            <a:chExt cx="7200000" cy="792000"/>
          </a:xfrm>
        </p:grpSpPr>
        <p:sp>
          <p:nvSpPr>
            <p:cNvPr id="9" name="Ellipse 8"/>
            <p:cNvSpPr/>
            <p:nvPr/>
          </p:nvSpPr>
          <p:spPr>
            <a:xfrm>
              <a:off x="993726" y="1906740"/>
              <a:ext cx="7200000" cy="792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50000">
                  <a:schemeClr val="tx1"/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Ellipse 9"/>
            <p:cNvSpPr/>
            <p:nvPr/>
          </p:nvSpPr>
          <p:spPr>
            <a:xfrm>
              <a:off x="1358856" y="1953513"/>
              <a:ext cx="648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err="1" smtClean="0">
                  <a:solidFill>
                    <a:schemeClr val="tx1"/>
                  </a:solidFill>
                </a:rPr>
                <a:t>radiation</a:t>
              </a:r>
              <a:r>
                <a:rPr lang="de-DE" dirty="0" smtClean="0">
                  <a:solidFill>
                    <a:schemeClr val="tx1"/>
                  </a:solidFill>
                </a:rPr>
                <a:t> </a:t>
              </a:r>
              <a:r>
                <a:rPr lang="de-DE" dirty="0" err="1" smtClean="0">
                  <a:solidFill>
                    <a:schemeClr val="tx1"/>
                  </a:solidFill>
                </a:rPr>
                <a:t>shield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8" name="Textfeld 27"/>
          <p:cNvSpPr txBox="1"/>
          <p:nvPr/>
        </p:nvSpPr>
        <p:spPr>
          <a:xfrm>
            <a:off x="6835806" y="0"/>
            <a:ext cx="229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overview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Zylinder 26"/>
          <p:cNvSpPr>
            <a:spLocks/>
          </p:cNvSpPr>
          <p:nvPr/>
        </p:nvSpPr>
        <p:spPr>
          <a:xfrm>
            <a:off x="950274" y="2666754"/>
            <a:ext cx="7200000" cy="2880000"/>
          </a:xfrm>
          <a:prstGeom prst="can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alpha val="50000"/>
                </a:schemeClr>
              </a:gs>
              <a:gs pos="20000">
                <a:schemeClr val="accent1">
                  <a:alpha val="50000"/>
                </a:schemeClr>
              </a:gs>
              <a:gs pos="65000">
                <a:schemeClr val="accent1">
                  <a:lumMod val="40000"/>
                  <a:lumOff val="60000"/>
                  <a:alpha val="50000"/>
                </a:schemeClr>
              </a:gs>
            </a:gsLst>
            <a:lin ang="0" scaled="1"/>
            <a:tileRect/>
          </a:gradFill>
          <a:ln>
            <a:noFill/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Zylinder 1"/>
          <p:cNvSpPr>
            <a:spLocks/>
          </p:cNvSpPr>
          <p:nvPr/>
        </p:nvSpPr>
        <p:spPr>
          <a:xfrm>
            <a:off x="957213" y="2666754"/>
            <a:ext cx="7200000" cy="2880000"/>
          </a:xfrm>
          <a:prstGeom prst="can">
            <a:avLst/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ylinder 2"/>
          <p:cNvSpPr>
            <a:spLocks/>
          </p:cNvSpPr>
          <p:nvPr/>
        </p:nvSpPr>
        <p:spPr>
          <a:xfrm>
            <a:off x="2442780" y="2879163"/>
            <a:ext cx="4320000" cy="2448000"/>
          </a:xfrm>
          <a:prstGeom prst="can">
            <a:avLst>
              <a:gd name="adj" fmla="val 14114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Zylinder 3"/>
          <p:cNvSpPr>
            <a:spLocks/>
          </p:cNvSpPr>
          <p:nvPr/>
        </p:nvSpPr>
        <p:spPr>
          <a:xfrm>
            <a:off x="3841740" y="3021111"/>
            <a:ext cx="1440000" cy="2124000"/>
          </a:xfrm>
          <a:prstGeom prst="can">
            <a:avLst>
              <a:gd name="adj" fmla="val 8671"/>
            </a:avLst>
          </a:prstGeom>
          <a:noFill/>
          <a:ln>
            <a:gradFill>
              <a:gsLst>
                <a:gs pos="0">
                  <a:schemeClr val="tx1">
                    <a:lumMod val="50000"/>
                    <a:lumOff val="50000"/>
                    <a:alpha val="50000"/>
                  </a:schemeClr>
                </a:gs>
                <a:gs pos="50000">
                  <a:schemeClr val="tx1">
                    <a:alpha val="50000"/>
                  </a:schemeClr>
                </a:gs>
                <a:gs pos="100000">
                  <a:schemeClr val="bg1">
                    <a:lumMod val="50000"/>
                    <a:alpha val="50000"/>
                  </a:schemeClr>
                </a:gs>
              </a:gsLst>
              <a:lin ang="5400000" scaled="0"/>
            </a:gradFill>
            <a:prstDash val="dash"/>
          </a:ln>
          <a:scene3d>
            <a:camera prst="perspectiveFron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Ellipse 4"/>
          <p:cNvSpPr/>
          <p:nvPr/>
        </p:nvSpPr>
        <p:spPr>
          <a:xfrm>
            <a:off x="957213" y="369587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middle</a:t>
            </a:r>
            <a:r>
              <a:rPr lang="de-DE" dirty="0" smtClean="0"/>
              <a:t>                       </a:t>
            </a:r>
            <a:r>
              <a:rPr lang="de-DE" dirty="0" err="1" smtClean="0"/>
              <a:t>partition</a:t>
            </a:r>
            <a:endParaRPr lang="en-US" dirty="0"/>
          </a:p>
        </p:txBody>
      </p:sp>
      <p:sp>
        <p:nvSpPr>
          <p:cNvPr id="7" name="Ellipse 6"/>
          <p:cNvSpPr/>
          <p:nvPr/>
        </p:nvSpPr>
        <p:spPr>
          <a:xfrm>
            <a:off x="4180617" y="4007034"/>
            <a:ext cx="720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feil nach unten 13"/>
          <p:cNvSpPr/>
          <p:nvPr/>
        </p:nvSpPr>
        <p:spPr>
          <a:xfrm>
            <a:off x="738135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feil nach unten 14"/>
          <p:cNvSpPr/>
          <p:nvPr/>
        </p:nvSpPr>
        <p:spPr>
          <a:xfrm>
            <a:off x="215217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feil nach unten 15"/>
          <p:cNvSpPr/>
          <p:nvPr/>
        </p:nvSpPr>
        <p:spPr>
          <a:xfrm>
            <a:off x="3612699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feil nach unten 16"/>
          <p:cNvSpPr/>
          <p:nvPr/>
        </p:nvSpPr>
        <p:spPr>
          <a:xfrm>
            <a:off x="503670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feil nach unten 17"/>
          <p:cNvSpPr/>
          <p:nvPr/>
        </p:nvSpPr>
        <p:spPr>
          <a:xfrm>
            <a:off x="6497226" y="54960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feil nach unten 18"/>
          <p:cNvSpPr/>
          <p:nvPr/>
        </p:nvSpPr>
        <p:spPr>
          <a:xfrm>
            <a:off x="7921233" y="544473"/>
            <a:ext cx="484632" cy="360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feld 19"/>
          <p:cNvSpPr txBox="1"/>
          <p:nvPr/>
        </p:nvSpPr>
        <p:spPr>
          <a:xfrm>
            <a:off x="2052603" y="5729319"/>
            <a:ext cx="5486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…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rear</a:t>
            </a:r>
            <a:r>
              <a:rPr lang="de-DE" dirty="0" smtClean="0"/>
              <a:t> wall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attached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outermost</a:t>
            </a:r>
            <a:r>
              <a:rPr lang="de-DE" dirty="0" smtClean="0"/>
              <a:t> </a:t>
            </a:r>
            <a:r>
              <a:rPr lang="de-DE" dirty="0" err="1" smtClean="0"/>
              <a:t>scaffold</a:t>
            </a:r>
            <a:r>
              <a:rPr lang="de-DE" dirty="0" smtClean="0"/>
              <a:t>, </a:t>
            </a:r>
            <a:r>
              <a:rPr lang="de-DE" dirty="0" err="1" smtClean="0"/>
              <a:t>and</a:t>
            </a:r>
            <a:r>
              <a:rPr lang="de-DE" dirty="0" smtClean="0"/>
              <a:t> also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inner</a:t>
            </a:r>
            <a:r>
              <a:rPr lang="de-DE" dirty="0" smtClean="0"/>
              <a:t> </a:t>
            </a:r>
            <a:r>
              <a:rPr lang="de-DE" dirty="0" err="1" smtClean="0"/>
              <a:t>ones</a:t>
            </a:r>
            <a:r>
              <a:rPr lang="de-DE" dirty="0" smtClean="0"/>
              <a:t>.</a:t>
            </a:r>
            <a:endParaRPr lang="en-US" dirty="0"/>
          </a:p>
        </p:txBody>
      </p:sp>
      <p:sp>
        <p:nvSpPr>
          <p:cNvPr id="22" name="Ellipse 21"/>
          <p:cNvSpPr/>
          <p:nvPr/>
        </p:nvSpPr>
        <p:spPr>
          <a:xfrm>
            <a:off x="950274" y="2637000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front                       wall</a:t>
            </a:r>
            <a:endParaRPr lang="en-US" dirty="0"/>
          </a:p>
        </p:txBody>
      </p:sp>
      <p:sp>
        <p:nvSpPr>
          <p:cNvPr id="23" name="Ellipse 22"/>
          <p:cNvSpPr/>
          <p:nvPr/>
        </p:nvSpPr>
        <p:spPr>
          <a:xfrm>
            <a:off x="4140000" y="2948157"/>
            <a:ext cx="720000" cy="108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uppieren 11"/>
          <p:cNvGrpSpPr/>
          <p:nvPr/>
        </p:nvGrpSpPr>
        <p:grpSpPr>
          <a:xfrm>
            <a:off x="993726" y="1906740"/>
            <a:ext cx="7200000" cy="792000"/>
            <a:chOff x="993726" y="1906740"/>
            <a:chExt cx="7200000" cy="792000"/>
          </a:xfrm>
        </p:grpSpPr>
        <p:sp>
          <p:nvSpPr>
            <p:cNvPr id="9" name="Ellipse 8"/>
            <p:cNvSpPr/>
            <p:nvPr/>
          </p:nvSpPr>
          <p:spPr>
            <a:xfrm>
              <a:off x="993726" y="1906740"/>
              <a:ext cx="7200000" cy="792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50000">
                  <a:schemeClr val="tx1"/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Ellipse 9"/>
            <p:cNvSpPr/>
            <p:nvPr/>
          </p:nvSpPr>
          <p:spPr>
            <a:xfrm>
              <a:off x="1358856" y="1953513"/>
              <a:ext cx="6480000" cy="72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err="1" smtClean="0">
                  <a:solidFill>
                    <a:schemeClr val="tx1"/>
                  </a:solidFill>
                </a:rPr>
                <a:t>radiation</a:t>
              </a:r>
              <a:r>
                <a:rPr lang="de-DE" dirty="0" smtClean="0">
                  <a:solidFill>
                    <a:schemeClr val="tx1"/>
                  </a:solidFill>
                </a:rPr>
                <a:t> </a:t>
              </a:r>
              <a:r>
                <a:rPr lang="de-DE" dirty="0" err="1" smtClean="0">
                  <a:solidFill>
                    <a:schemeClr val="tx1"/>
                  </a:solidFill>
                </a:rPr>
                <a:t>shield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4" name="Ellipse 23"/>
          <p:cNvSpPr/>
          <p:nvPr/>
        </p:nvSpPr>
        <p:spPr>
          <a:xfrm>
            <a:off x="950274" y="4791267"/>
            <a:ext cx="7200000" cy="792000"/>
          </a:xfrm>
          <a:prstGeom prst="ellipse">
            <a:avLst/>
          </a:prstGeom>
          <a:gradFill>
            <a:gsLst>
              <a:gs pos="0">
                <a:schemeClr val="accent1">
                  <a:lumMod val="20000"/>
                  <a:lumOff val="80000"/>
                  <a:alpha val="50000"/>
                </a:schemeClr>
              </a:gs>
              <a:gs pos="100000">
                <a:schemeClr val="accent1">
                  <a:alpha val="5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rear</a:t>
            </a:r>
            <a:r>
              <a:rPr lang="de-DE" dirty="0" smtClean="0"/>
              <a:t>                       wall</a:t>
            </a:r>
            <a:endParaRPr lang="en-US" dirty="0"/>
          </a:p>
        </p:txBody>
      </p:sp>
      <p:sp>
        <p:nvSpPr>
          <p:cNvPr id="29" name="Textfeld 28"/>
          <p:cNvSpPr txBox="1"/>
          <p:nvPr/>
        </p:nvSpPr>
        <p:spPr>
          <a:xfrm>
            <a:off x="6835806" y="0"/>
            <a:ext cx="2298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 smtClean="0"/>
              <a:t>Construction</a:t>
            </a:r>
            <a:r>
              <a:rPr lang="de-DE" dirty="0" smtClean="0"/>
              <a:t> </a:t>
            </a:r>
            <a:r>
              <a:rPr lang="de-DE" dirty="0" err="1" smtClean="0"/>
              <a:t>overview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2151</Words>
  <Application>Microsoft Office PowerPoint</Application>
  <PresentationFormat>Bildschirmpräsentation (4:3)</PresentationFormat>
  <Paragraphs>366</Paragraphs>
  <Slides>77</Slides>
  <Notes>11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77</vt:i4>
      </vt:variant>
    </vt:vector>
  </HeadingPairs>
  <TitlesOfParts>
    <vt:vector size="78" baseType="lpstr">
      <vt:lpstr>Larissa-Design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  <vt:lpstr>Folie 11</vt:lpstr>
      <vt:lpstr>Folie 12</vt:lpstr>
      <vt:lpstr>Folie 13</vt:lpstr>
      <vt:lpstr>Folie 14</vt:lpstr>
      <vt:lpstr>Folie 15</vt:lpstr>
      <vt:lpstr>Folie 16</vt:lpstr>
      <vt:lpstr>Folie 17</vt:lpstr>
      <vt:lpstr>Folie 18</vt:lpstr>
      <vt:lpstr>Folie 19</vt:lpstr>
      <vt:lpstr>Folie 20</vt:lpstr>
      <vt:lpstr>Folie 21</vt:lpstr>
      <vt:lpstr>Folie 22</vt:lpstr>
      <vt:lpstr>Folie 23</vt:lpstr>
      <vt:lpstr>Folie 24</vt:lpstr>
      <vt:lpstr>Folie 25</vt:lpstr>
      <vt:lpstr>Folie 26</vt:lpstr>
      <vt:lpstr>Folie 27</vt:lpstr>
      <vt:lpstr>Folie 28</vt:lpstr>
      <vt:lpstr>Folie 29</vt:lpstr>
      <vt:lpstr>Folie 30</vt:lpstr>
      <vt:lpstr>Folie 31</vt:lpstr>
      <vt:lpstr>Folie 32</vt:lpstr>
      <vt:lpstr>Folie 33</vt:lpstr>
      <vt:lpstr>Folie 34</vt:lpstr>
      <vt:lpstr>Folie 35</vt:lpstr>
      <vt:lpstr>Folie 36</vt:lpstr>
      <vt:lpstr>Folie 37</vt:lpstr>
      <vt:lpstr>Folie 38</vt:lpstr>
      <vt:lpstr>Folie 39</vt:lpstr>
      <vt:lpstr>Folie 40</vt:lpstr>
      <vt:lpstr>Folie 41</vt:lpstr>
      <vt:lpstr>Folie 42</vt:lpstr>
      <vt:lpstr>Folie 43</vt:lpstr>
      <vt:lpstr>Folie 44</vt:lpstr>
      <vt:lpstr>Folie 45</vt:lpstr>
      <vt:lpstr>Folie 46</vt:lpstr>
      <vt:lpstr>Folie 47</vt:lpstr>
      <vt:lpstr>Folie 48</vt:lpstr>
      <vt:lpstr>Folie 49</vt:lpstr>
      <vt:lpstr>Folie 50</vt:lpstr>
      <vt:lpstr>Folie 51</vt:lpstr>
      <vt:lpstr>Folie 52</vt:lpstr>
      <vt:lpstr>Folie 53</vt:lpstr>
      <vt:lpstr>Folie 54</vt:lpstr>
      <vt:lpstr>Folie 55</vt:lpstr>
      <vt:lpstr>Folie 56</vt:lpstr>
      <vt:lpstr>Folie 57</vt:lpstr>
      <vt:lpstr>Folie 58</vt:lpstr>
      <vt:lpstr>Folie 59</vt:lpstr>
      <vt:lpstr>Folie 60</vt:lpstr>
      <vt:lpstr>Folie 61</vt:lpstr>
      <vt:lpstr>Folie 62</vt:lpstr>
      <vt:lpstr>Folie 63</vt:lpstr>
      <vt:lpstr>Folie 64</vt:lpstr>
      <vt:lpstr>Folie 65</vt:lpstr>
      <vt:lpstr>Folie 66</vt:lpstr>
      <vt:lpstr>Folie 67</vt:lpstr>
      <vt:lpstr>Folie 68</vt:lpstr>
      <vt:lpstr>Folie 69</vt:lpstr>
      <vt:lpstr>Folie 70</vt:lpstr>
      <vt:lpstr>Folie 71</vt:lpstr>
      <vt:lpstr>Folie 72</vt:lpstr>
      <vt:lpstr>Folie 73</vt:lpstr>
      <vt:lpstr>Folie 74</vt:lpstr>
      <vt:lpstr>Folie 75</vt:lpstr>
      <vt:lpstr>Folie 76</vt:lpstr>
      <vt:lpstr>Folie 77</vt:lpstr>
    </vt:vector>
  </TitlesOfParts>
  <Company>TU Wien - Studentenversion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x240</dc:creator>
  <cp:lastModifiedBy>x240</cp:lastModifiedBy>
  <cp:revision>196</cp:revision>
  <dcterms:created xsi:type="dcterms:W3CDTF">2025-04-18T11:59:32Z</dcterms:created>
  <dcterms:modified xsi:type="dcterms:W3CDTF">2025-04-30T09:32:09Z</dcterms:modified>
</cp:coreProperties>
</file>